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Krona One"/>
      <p:regular r:id="rId17"/>
    </p:embeddedFont>
    <p:embeddedFont>
      <p:font typeface="Roboto"/>
      <p:regular r:id="rId18"/>
      <p:bold r:id="rId19"/>
      <p:italic r:id="rId20"/>
      <p:boldItalic r:id="rId21"/>
    </p:embeddedFont>
    <p:embeddedFont>
      <p:font typeface="Fira Sans Condensed Medium"/>
      <p:regular r:id="rId22"/>
      <p:bold r:id="rId23"/>
      <p:italic r:id="rId24"/>
      <p:boldItalic r:id="rId25"/>
    </p:embeddedFont>
    <p:embeddedFont>
      <p:font typeface="Roboto Ligh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FiraSansCondensedMedium-regular.fntdata"/><Relationship Id="rId21" Type="http://schemas.openxmlformats.org/officeDocument/2006/relationships/font" Target="fonts/Roboto-boldItalic.fntdata"/><Relationship Id="rId24" Type="http://schemas.openxmlformats.org/officeDocument/2006/relationships/font" Target="fonts/FiraSansCondensedMedium-italic.fntdata"/><Relationship Id="rId23" Type="http://schemas.openxmlformats.org/officeDocument/2006/relationships/font" Target="fonts/FiraSansCondensed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Light-regular.fntdata"/><Relationship Id="rId25" Type="http://schemas.openxmlformats.org/officeDocument/2006/relationships/font" Target="fonts/FiraSansCondensedMedium-boldItalic.fntdata"/><Relationship Id="rId28" Type="http://schemas.openxmlformats.org/officeDocument/2006/relationships/font" Target="fonts/RobotoLight-italic.fntdata"/><Relationship Id="rId27" Type="http://schemas.openxmlformats.org/officeDocument/2006/relationships/font" Target="fonts/Roboto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Light-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KronaOne-regular.fntdata"/><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881ee0417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881ee0417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8811e4a909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8811e4a909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SzPts val="1100"/>
              <a:buChar char="○"/>
            </a:pPr>
            <a:r>
              <a:rPr lang="en">
                <a:highlight>
                  <a:srgbClr val="FFFF00"/>
                </a:highlight>
              </a:rPr>
              <a:t>Slagzin</a:t>
            </a:r>
            <a:endParaRPr>
              <a:highlight>
                <a:srgbClr val="FFFF00"/>
              </a:highlight>
            </a:endParaRPr>
          </a:p>
          <a:p>
            <a:pPr indent="-298450" lvl="1" marL="914400" rtl="0" algn="l">
              <a:lnSpc>
                <a:spcPct val="115000"/>
              </a:lnSpc>
              <a:spcBef>
                <a:spcPts val="0"/>
              </a:spcBef>
              <a:spcAft>
                <a:spcPts val="0"/>
              </a:spcAft>
              <a:buSzPts val="1100"/>
              <a:buChar char="○"/>
            </a:pPr>
            <a:r>
              <a:rPr lang="en">
                <a:highlight>
                  <a:srgbClr val="FFFF00"/>
                </a:highlight>
              </a:rPr>
              <a:t>linkedin </a:t>
            </a:r>
            <a:endParaRPr>
              <a:highlight>
                <a:srgbClr val="FFFF00"/>
              </a:highlight>
            </a:endParaRPr>
          </a:p>
          <a:p>
            <a:pPr indent="-298450" lvl="1" marL="914400" rtl="0" algn="l">
              <a:lnSpc>
                <a:spcPct val="115000"/>
              </a:lnSpc>
              <a:spcBef>
                <a:spcPts val="0"/>
              </a:spcBef>
              <a:spcAft>
                <a:spcPts val="0"/>
              </a:spcAft>
              <a:buSzPts val="1100"/>
              <a:buChar char="○"/>
            </a:pPr>
            <a:r>
              <a:rPr lang="en">
                <a:highlight>
                  <a:srgbClr val="FFFF00"/>
                </a:highlight>
              </a:rPr>
              <a:t>Website</a:t>
            </a:r>
            <a:endParaRPr>
              <a:highlight>
                <a:srgbClr val="FFFF00"/>
              </a:highlight>
            </a:endParaRPr>
          </a:p>
          <a:p>
            <a:pPr indent="-298450" lvl="1" marL="914400" rtl="0" algn="l">
              <a:lnSpc>
                <a:spcPct val="115000"/>
              </a:lnSpc>
              <a:spcBef>
                <a:spcPts val="0"/>
              </a:spcBef>
              <a:spcAft>
                <a:spcPts val="0"/>
              </a:spcAft>
              <a:buSzPts val="1100"/>
              <a:buChar char="○"/>
            </a:pPr>
            <a:r>
              <a:rPr lang="en">
                <a:highlight>
                  <a:srgbClr val="FFFF00"/>
                </a:highlight>
              </a:rPr>
              <a:t>Zelf uitproberen</a:t>
            </a:r>
            <a:endParaRPr>
              <a:highlight>
                <a:srgbClr val="FFFF00"/>
              </a:highlight>
            </a:endParaRPr>
          </a:p>
          <a:p>
            <a:pPr indent="-298450" lvl="1" marL="914400" rtl="0" algn="l">
              <a:lnSpc>
                <a:spcPct val="115000"/>
              </a:lnSpc>
              <a:spcBef>
                <a:spcPts val="0"/>
              </a:spcBef>
              <a:spcAft>
                <a:spcPts val="0"/>
              </a:spcAft>
              <a:buSzPts val="1100"/>
              <a:buChar char="○"/>
            </a:pPr>
            <a:r>
              <a:rPr lang="en">
                <a:highlight>
                  <a:srgbClr val="FFFF00"/>
                </a:highlight>
              </a:rPr>
              <a:t>Waar kan ik de powerpoint teruglezen?</a:t>
            </a:r>
            <a:endParaRPr>
              <a:highlight>
                <a:srgbClr val="FFFF00"/>
              </a:highlight>
            </a:endParaRPr>
          </a:p>
          <a:p>
            <a:pPr indent="0" lvl="0" marL="0" rtl="0" algn="l">
              <a:lnSpc>
                <a:spcPct val="115000"/>
              </a:lnSpc>
              <a:spcBef>
                <a:spcPts val="0"/>
              </a:spcBef>
              <a:spcAft>
                <a:spcPts val="0"/>
              </a:spcAft>
              <a:buNone/>
            </a:pPr>
            <a:r>
              <a:t/>
            </a:r>
            <a:endParaRPr>
              <a:highlight>
                <a:srgbClr val="FFFF00"/>
              </a:highlight>
            </a:endParaRPr>
          </a:p>
          <a:p>
            <a:pPr indent="0" lvl="0" marL="0" rtl="0" algn="l">
              <a:lnSpc>
                <a:spcPct val="115000"/>
              </a:lnSpc>
              <a:spcBef>
                <a:spcPts val="0"/>
              </a:spcBef>
              <a:spcAft>
                <a:spcPts val="0"/>
              </a:spcAft>
              <a:buNone/>
            </a:pPr>
            <a:r>
              <a:rPr lang="en">
                <a:highlight>
                  <a:srgbClr val="FFFF00"/>
                </a:highlight>
              </a:rPr>
              <a:t>NOG LINK NAAR VIDEO / POWERPOINT OP SITE PLAATSTEN </a:t>
            </a:r>
            <a:endParaRPr>
              <a:highlight>
                <a:srgbClr val="FFFF00"/>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6ed1d3ee59_0_10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6ed1d3ee59_0_10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Welcome to our presentation. We are 5 students from Rotterdam university of applied science, and all study computer science or technical computer science. During this pitch we would like to tell you more about the progress of our project.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6ed1d3ee59_0_10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6ed1d3ee59_0_10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Schoolproject</a:t>
            </a:r>
            <a:endParaRPr/>
          </a:p>
          <a:p>
            <a:pPr indent="0" lvl="0" marL="0" rtl="0" algn="l">
              <a:spcBef>
                <a:spcPts val="0"/>
              </a:spcBef>
              <a:spcAft>
                <a:spcPts val="0"/>
              </a:spcAft>
              <a:buNone/>
            </a:pPr>
            <a:r>
              <a:rPr lang="en"/>
              <a:t>Voortgang bespreken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t>The goal for this presentation is to show you our progress, that we made and to show you our working proof of concept. We are also going to discuss our advantages over other market solutions.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8732b585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8732b585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Have you ever thought about how long you spend at your computer every day? And do you recognize the feeling that you were so deep in a project that you increasingly crawled into your laptop?</a:t>
            </a:r>
            <a:endParaRPr/>
          </a:p>
          <a:p>
            <a:pPr indent="0" lvl="0" marL="0" rtl="0" algn="l">
              <a:lnSpc>
                <a:spcPct val="115000"/>
              </a:lnSpc>
              <a:spcBef>
                <a:spcPts val="0"/>
              </a:spcBef>
              <a:spcAft>
                <a:spcPts val="0"/>
              </a:spcAft>
              <a:buNone/>
            </a:pPr>
            <a:r>
              <a:rPr lang="en"/>
              <a:t>And certainly now we see that because of Corona there are many more people behind their computers for a long time. And you see that people are connecting with their laptops to the internet. You also see that An office worker can easily sit behind a computer for six hours at a time</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8811e4a909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8811e4a909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Mensen hebben pijn </a:t>
            </a:r>
            <a:endParaRPr/>
          </a:p>
          <a:p>
            <a:pPr indent="0" lvl="0" marL="0" rtl="0" algn="l">
              <a:spcBef>
                <a:spcPts val="0"/>
              </a:spcBef>
              <a:spcAft>
                <a:spcPts val="0"/>
              </a:spcAft>
              <a:buClr>
                <a:schemeClr val="dk1"/>
              </a:buClr>
              <a:buSzPts val="1100"/>
              <a:buFont typeface="Arial"/>
              <a:buNone/>
            </a:pPr>
            <a:r>
              <a:rPr lang="en"/>
              <a:t>Kost heel veel geld</a:t>
            </a:r>
            <a:endParaRPr/>
          </a:p>
          <a:p>
            <a:pPr indent="-298450" lvl="0" marL="457200" rtl="0" algn="l">
              <a:spcBef>
                <a:spcPts val="0"/>
              </a:spcBef>
              <a:spcAft>
                <a:spcPts val="0"/>
              </a:spcAft>
              <a:buSzPts val="1100"/>
              <a:buChar char="-"/>
            </a:pPr>
            <a:r>
              <a:rPr lang="en"/>
              <a:t>Zorgkosten</a:t>
            </a:r>
            <a:endParaRPr/>
          </a:p>
          <a:p>
            <a:pPr indent="-298450" lvl="0" marL="457200" rtl="0" algn="l">
              <a:spcBef>
                <a:spcPts val="0"/>
              </a:spcBef>
              <a:spcAft>
                <a:spcPts val="0"/>
              </a:spcAft>
              <a:buSzPts val="1100"/>
              <a:buChar char="-"/>
            </a:pPr>
            <a:r>
              <a:rPr lang="en"/>
              <a:t>Productiviteit verlies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now I see you thinking, why is this a problem?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sit behind your laptop for a long time with the wrong posture, you can develop chronic neck and back problems. If you notice that you are developing these complaints, it is often too late. The Ministry of Health therefore lists incorrect posture as one of the four main reasons for back and neck complaints. They also measured that in 2017, more than two million Dutch people had back problems.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2017 alone, 937 million euros was spent on medical care for neck and back complaints. You also see that the target group that incurs the most costs is 45 to 64 years old. People often work in this phase of life.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 only is there medical spending research by RIVM also shows that people are less productive. This results in a lot of cost due to lost productivity.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6f1bce38b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6f1bce38b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onze oplossing praten ‘we adviseren’ met stretches, notificaties bad pose. </a:t>
            </a:r>
            <a:endParaRPr/>
          </a:p>
          <a:p>
            <a:pPr indent="0" lvl="0" marL="0" rtl="0" algn="l">
              <a:spcBef>
                <a:spcPts val="0"/>
              </a:spcBef>
              <a:spcAft>
                <a:spcPts val="0"/>
              </a:spcAft>
              <a:buNone/>
            </a:pPr>
            <a:r>
              <a:rPr lang="en"/>
              <a:t>We zijn eigenlijk je assistent </a:t>
            </a:r>
            <a:endParaRPr/>
          </a:p>
          <a:p>
            <a:pPr indent="0" lvl="0" marL="0" rtl="0" algn="l">
              <a:spcBef>
                <a:spcPts val="0"/>
              </a:spcBef>
              <a:spcAft>
                <a:spcPts val="0"/>
              </a:spcAft>
              <a:buNone/>
            </a:pPr>
            <a:r>
              <a:rPr lang="en"/>
              <a:t>We helpen je bewust worden van momenten van slechte postuur</a:t>
            </a:r>
            <a:endParaRPr/>
          </a:p>
          <a:p>
            <a:pPr indent="0" lvl="0" marL="0" rtl="0" algn="l">
              <a:spcBef>
                <a:spcPts val="0"/>
              </a:spcBef>
              <a:spcAft>
                <a:spcPts val="0"/>
              </a:spcAft>
              <a:buNone/>
            </a:pPr>
            <a:r>
              <a:rPr lang="en"/>
              <a:t>We helpen je met pauzes nemen</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t>We have made a personal assistant that watches your posture. It detects wrong posture behind your computer and notifies you. We have researched the most effective methods to notify the user. We conducted our research with interviews, enquetes and feedback buttons in our prototype.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6f2a75a6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6f2a75a6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No expensive hardware required, low cost investment</a:t>
            </a:r>
            <a:endParaRPr/>
          </a:p>
          <a:p>
            <a:pPr indent="0" lvl="0" marL="0" rtl="0" algn="l">
              <a:lnSpc>
                <a:spcPct val="150000"/>
              </a:lnSpc>
              <a:spcBef>
                <a:spcPts val="0"/>
              </a:spcBef>
              <a:spcAft>
                <a:spcPts val="0"/>
              </a:spcAft>
              <a:buNone/>
            </a:pPr>
            <a:r>
              <a:rPr lang="en"/>
              <a:t>Widely applicable in real office</a:t>
            </a:r>
            <a:endParaRPr/>
          </a:p>
          <a:p>
            <a:pPr indent="0" lvl="0" marL="0" rtl="0" algn="l">
              <a:lnSpc>
                <a:spcPct val="150000"/>
              </a:lnSpc>
              <a:spcBef>
                <a:spcPts val="0"/>
              </a:spcBef>
              <a:spcAft>
                <a:spcPts val="0"/>
              </a:spcAft>
              <a:buNone/>
            </a:pPr>
            <a:r>
              <a:rPr lang="en"/>
              <a:t>Live feedback </a:t>
            </a:r>
            <a:endParaRPr/>
          </a:p>
          <a:p>
            <a:pPr indent="0" lvl="0" marL="0" rtl="0" algn="l">
              <a:lnSpc>
                <a:spcPct val="150000"/>
              </a:lnSpc>
              <a:spcBef>
                <a:spcPts val="0"/>
              </a:spcBef>
              <a:spcAft>
                <a:spcPts val="0"/>
              </a:spcAft>
              <a:buNone/>
            </a:pPr>
            <a:r>
              <a:rPr lang="en"/>
              <a:t>Smart Reset Timers</a:t>
            </a:r>
            <a:endParaRPr/>
          </a:p>
          <a:p>
            <a:pPr indent="0" lvl="0" marL="0" rtl="0" algn="l">
              <a:lnSpc>
                <a:spcPct val="150000"/>
              </a:lnSpc>
              <a:spcBef>
                <a:spcPts val="0"/>
              </a:spcBef>
              <a:spcAft>
                <a:spcPts val="0"/>
              </a:spcAft>
              <a:buNone/>
            </a:pPr>
            <a:r>
              <a:rPr lang="en"/>
              <a:t>Teaches a good posture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6f1bce38b0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6f1bce38b0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8811e4a909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8811e4a909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SzPts val="1100"/>
              <a:buChar char="○"/>
            </a:pPr>
            <a:r>
              <a:rPr lang="en">
                <a:highlight>
                  <a:srgbClr val="FFFF00"/>
                </a:highlight>
              </a:rPr>
              <a:t>Probleem-&gt;corona</a:t>
            </a:r>
            <a:endParaRPr>
              <a:highlight>
                <a:srgbClr val="FFFF00"/>
              </a:highlight>
            </a:endParaRPr>
          </a:p>
          <a:p>
            <a:pPr indent="-298450" lvl="1" marL="914400" rtl="0" algn="l">
              <a:lnSpc>
                <a:spcPct val="115000"/>
              </a:lnSpc>
              <a:spcBef>
                <a:spcPts val="0"/>
              </a:spcBef>
              <a:spcAft>
                <a:spcPts val="0"/>
              </a:spcAft>
              <a:buSzPts val="1100"/>
              <a:buChar char="○"/>
            </a:pPr>
            <a:r>
              <a:rPr lang="en">
                <a:highlight>
                  <a:srgbClr val="FFFF00"/>
                </a:highlight>
              </a:rPr>
              <a:t>Doelstelling=probleem voorkomen</a:t>
            </a:r>
            <a:endParaRPr>
              <a:highlight>
                <a:srgbClr val="FFFF00"/>
              </a:highlight>
            </a:endParaRPr>
          </a:p>
          <a:p>
            <a:pPr indent="-298450" lvl="1" marL="914400" rtl="0" algn="l">
              <a:lnSpc>
                <a:spcPct val="115000"/>
              </a:lnSpc>
              <a:spcBef>
                <a:spcPts val="0"/>
              </a:spcBef>
              <a:spcAft>
                <a:spcPts val="0"/>
              </a:spcAft>
              <a:buSzPts val="1100"/>
              <a:buChar char="○"/>
            </a:pPr>
            <a:r>
              <a:rPr lang="en">
                <a:highlight>
                  <a:srgbClr val="FFFF00"/>
                </a:highlight>
              </a:rPr>
              <a:t>Oplossing-&gt; hoe maken maken we deze oplossing</a:t>
            </a:r>
            <a:endParaRPr>
              <a:highlight>
                <a:srgbClr val="FFFF00"/>
              </a:highlight>
            </a:endParaRPr>
          </a:p>
          <a:p>
            <a:pPr indent="-298450" lvl="1" marL="914400" rtl="0" algn="l">
              <a:lnSpc>
                <a:spcPct val="115000"/>
              </a:lnSpc>
              <a:spcBef>
                <a:spcPts val="0"/>
              </a:spcBef>
              <a:spcAft>
                <a:spcPts val="0"/>
              </a:spcAft>
              <a:buSzPts val="1100"/>
              <a:buChar char="○"/>
            </a:pPr>
            <a:r>
              <a:rPr lang="en">
                <a:highlight>
                  <a:srgbClr val="FFFF00"/>
                </a:highlight>
              </a:rPr>
              <a:t>Voordelen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507800" y="1366863"/>
            <a:ext cx="4128300" cy="1857900"/>
          </a:xfrm>
          <a:prstGeom prst="rect">
            <a:avLst/>
          </a:prstGeom>
        </p:spPr>
        <p:txBody>
          <a:bodyPr anchorCtr="0" anchor="b" bIns="91425" lIns="91425" spcFirstLastPara="1" rIns="91425" wrap="square" tIns="91425">
            <a:noAutofit/>
          </a:bodyPr>
          <a:lstStyle>
            <a:lvl1pPr lvl="0" algn="ctr">
              <a:spcBef>
                <a:spcPts val="0"/>
              </a:spcBef>
              <a:spcAft>
                <a:spcPts val="0"/>
              </a:spcAft>
              <a:buSzPts val="5300"/>
              <a:buNone/>
              <a:defRPr sz="36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10" name="Google Shape;10;p2"/>
          <p:cNvSpPr txBox="1"/>
          <p:nvPr>
            <p:ph idx="1" type="subTitle"/>
          </p:nvPr>
        </p:nvSpPr>
        <p:spPr>
          <a:xfrm>
            <a:off x="3489300" y="3110330"/>
            <a:ext cx="2165400" cy="666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flipH="1" rot="-5400000">
            <a:off x="8273618" y="344514"/>
            <a:ext cx="351173" cy="351750"/>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1115684" y="691895"/>
            <a:ext cx="3605211" cy="4226616"/>
            <a:chOff x="-1115684" y="691895"/>
            <a:chExt cx="3605211" cy="4226616"/>
          </a:xfrm>
        </p:grpSpPr>
        <p:sp>
          <p:nvSpPr>
            <p:cNvPr id="13" name="Google Shape;13;p2"/>
            <p:cNvSpPr/>
            <p:nvPr/>
          </p:nvSpPr>
          <p:spPr>
            <a:xfrm>
              <a:off x="-899915" y="1096911"/>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11020" y="2105577"/>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01945" y="2842785"/>
              <a:ext cx="2076064" cy="2075726"/>
            </a:xfrm>
            <a:custGeom>
              <a:rect b="b" l="l" r="r" t="t"/>
              <a:pathLst>
                <a:path extrusionOk="0" h="73653" w="73665">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42239" y="2003893"/>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115684" y="1250254"/>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019791" y="1118048"/>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592890" y="2498503"/>
              <a:ext cx="344644" cy="344644"/>
            </a:xfrm>
            <a:custGeom>
              <a:rect b="b" l="l" r="r" t="t"/>
              <a:pathLst>
                <a:path extrusionOk="0" h="12229" w="12229">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495265" y="691895"/>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331113" y="1527771"/>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692235" y="721769"/>
              <a:ext cx="536567" cy="536228"/>
            </a:xfrm>
            <a:custGeom>
              <a:rect b="b" l="l" r="r" t="t"/>
              <a:pathLst>
                <a:path extrusionOk="0" h="19027" w="19039">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534862" y="1736804"/>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003628" y="1398581"/>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rot="10800000">
            <a:off x="7282491" y="1289856"/>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10800000">
            <a:off x="7633470" y="1021404"/>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0800000">
            <a:off x="7561999" y="221771"/>
            <a:ext cx="2076064" cy="2075726"/>
          </a:xfrm>
          <a:custGeom>
            <a:rect b="b" l="l" r="r" t="t"/>
            <a:pathLst>
              <a:path extrusionOk="0" h="73653" w="73665">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10800000">
            <a:off x="7122433" y="880803"/>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10800000">
            <a:off x="8040857" y="1679083"/>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10800000">
            <a:off x="7908284" y="3814501"/>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10800000">
            <a:off x="7198584" y="2297136"/>
            <a:ext cx="344644" cy="344644"/>
          </a:xfrm>
          <a:custGeom>
            <a:rect b="b" l="l" r="r" t="t"/>
            <a:pathLst>
              <a:path extrusionOk="0" h="12229" w="12229">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10800000">
            <a:off x="7482468" y="4289974"/>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10800000">
            <a:off x="6646591" y="3454125"/>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10800000">
            <a:off x="6907317" y="3882285"/>
            <a:ext cx="536567" cy="536228"/>
          </a:xfrm>
          <a:custGeom>
            <a:rect b="b" l="l" r="r" t="t"/>
            <a:pathLst>
              <a:path extrusionOk="0" h="19027" w="19039">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10800000">
            <a:off x="7264673" y="3066895"/>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0800000">
            <a:off x="6926786" y="3535659"/>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22478" y="4453642"/>
            <a:ext cx="344659" cy="345244"/>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1"/>
        </a:solidFill>
      </p:bgPr>
    </p:bg>
    <p:spTree>
      <p:nvGrpSpPr>
        <p:cNvPr id="199" name="Shape 199"/>
        <p:cNvGrpSpPr/>
        <p:nvPr/>
      </p:nvGrpSpPr>
      <p:grpSpPr>
        <a:xfrm>
          <a:off x="0" y="0"/>
          <a:ext cx="0" cy="0"/>
          <a:chOff x="0" y="0"/>
          <a:chExt cx="0" cy="0"/>
        </a:xfrm>
      </p:grpSpPr>
      <p:sp>
        <p:nvSpPr>
          <p:cNvPr id="200" name="Google Shape;200;p11"/>
          <p:cNvSpPr txBox="1"/>
          <p:nvPr>
            <p:ph hasCustomPrompt="1" type="title"/>
          </p:nvPr>
        </p:nvSpPr>
        <p:spPr>
          <a:xfrm>
            <a:off x="646560" y="1787700"/>
            <a:ext cx="7953900" cy="1241100"/>
          </a:xfrm>
          <a:prstGeom prst="rect">
            <a:avLst/>
          </a:prstGeom>
        </p:spPr>
        <p:txBody>
          <a:bodyPr anchorCtr="0" anchor="ctr" bIns="91425" lIns="91425" spcFirstLastPara="1" rIns="91425" wrap="square" tIns="91425">
            <a:noAutofit/>
          </a:bodyPr>
          <a:lstStyle>
            <a:lvl1pPr lvl="0" algn="ctr">
              <a:spcBef>
                <a:spcPts val="1000"/>
              </a:spcBef>
              <a:spcAft>
                <a:spcPts val="0"/>
              </a:spcAft>
              <a:buClr>
                <a:srgbClr val="FFFFFF"/>
              </a:buClr>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01" name="Google Shape;201;p11"/>
          <p:cNvSpPr txBox="1"/>
          <p:nvPr>
            <p:ph idx="1" type="subTitle"/>
          </p:nvPr>
        </p:nvSpPr>
        <p:spPr>
          <a:xfrm>
            <a:off x="322075" y="2952600"/>
            <a:ext cx="7953900" cy="4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800">
                <a:solidFill>
                  <a:srgbClr val="FFFFFF"/>
                </a:solidFill>
              </a:defRPr>
            </a:lvl1pPr>
            <a:lvl2pPr lvl="1" rtl="0" algn="r">
              <a:lnSpc>
                <a:spcPct val="100000"/>
              </a:lnSpc>
              <a:spcBef>
                <a:spcPts val="0"/>
              </a:spcBef>
              <a:spcAft>
                <a:spcPts val="0"/>
              </a:spcAft>
              <a:buNone/>
              <a:defRPr sz="1800">
                <a:solidFill>
                  <a:srgbClr val="FFFFFF"/>
                </a:solidFill>
              </a:defRPr>
            </a:lvl2pPr>
            <a:lvl3pPr lvl="2" rtl="0" algn="r">
              <a:lnSpc>
                <a:spcPct val="100000"/>
              </a:lnSpc>
              <a:spcBef>
                <a:spcPts val="0"/>
              </a:spcBef>
              <a:spcAft>
                <a:spcPts val="0"/>
              </a:spcAft>
              <a:buNone/>
              <a:defRPr sz="1800">
                <a:solidFill>
                  <a:srgbClr val="FFFFFF"/>
                </a:solidFill>
              </a:defRPr>
            </a:lvl3pPr>
            <a:lvl4pPr lvl="3" rtl="0" algn="r">
              <a:lnSpc>
                <a:spcPct val="100000"/>
              </a:lnSpc>
              <a:spcBef>
                <a:spcPts val="0"/>
              </a:spcBef>
              <a:spcAft>
                <a:spcPts val="0"/>
              </a:spcAft>
              <a:buNone/>
              <a:defRPr sz="1800">
                <a:solidFill>
                  <a:srgbClr val="FFFFFF"/>
                </a:solidFill>
              </a:defRPr>
            </a:lvl4pPr>
            <a:lvl5pPr lvl="4" rtl="0" algn="r">
              <a:lnSpc>
                <a:spcPct val="100000"/>
              </a:lnSpc>
              <a:spcBef>
                <a:spcPts val="0"/>
              </a:spcBef>
              <a:spcAft>
                <a:spcPts val="0"/>
              </a:spcAft>
              <a:buNone/>
              <a:defRPr sz="1800">
                <a:solidFill>
                  <a:srgbClr val="FFFFFF"/>
                </a:solidFill>
              </a:defRPr>
            </a:lvl5pPr>
            <a:lvl6pPr lvl="5" rtl="0" algn="r">
              <a:lnSpc>
                <a:spcPct val="100000"/>
              </a:lnSpc>
              <a:spcBef>
                <a:spcPts val="0"/>
              </a:spcBef>
              <a:spcAft>
                <a:spcPts val="0"/>
              </a:spcAft>
              <a:buNone/>
              <a:defRPr sz="1800">
                <a:solidFill>
                  <a:srgbClr val="FFFFFF"/>
                </a:solidFill>
              </a:defRPr>
            </a:lvl6pPr>
            <a:lvl7pPr lvl="6" rtl="0" algn="r">
              <a:lnSpc>
                <a:spcPct val="100000"/>
              </a:lnSpc>
              <a:spcBef>
                <a:spcPts val="0"/>
              </a:spcBef>
              <a:spcAft>
                <a:spcPts val="0"/>
              </a:spcAft>
              <a:buNone/>
              <a:defRPr sz="1800">
                <a:solidFill>
                  <a:srgbClr val="FFFFFF"/>
                </a:solidFill>
              </a:defRPr>
            </a:lvl7pPr>
            <a:lvl8pPr lvl="7" rtl="0" algn="r">
              <a:lnSpc>
                <a:spcPct val="100000"/>
              </a:lnSpc>
              <a:spcBef>
                <a:spcPts val="0"/>
              </a:spcBef>
              <a:spcAft>
                <a:spcPts val="0"/>
              </a:spcAft>
              <a:buNone/>
              <a:defRPr sz="1800">
                <a:solidFill>
                  <a:srgbClr val="FFFFFF"/>
                </a:solidFill>
              </a:defRPr>
            </a:lvl8pPr>
            <a:lvl9pPr lvl="8" rtl="0" algn="r">
              <a:lnSpc>
                <a:spcPct val="100000"/>
              </a:lnSpc>
              <a:spcBef>
                <a:spcPts val="0"/>
              </a:spcBef>
              <a:spcAft>
                <a:spcPts val="0"/>
              </a:spcAft>
              <a:buNone/>
              <a:defRPr sz="1800">
                <a:solidFill>
                  <a:srgbClr val="FFFFFF"/>
                </a:solidFill>
              </a:defRPr>
            </a:lvl9pPr>
          </a:lstStyle>
          <a:p/>
        </p:txBody>
      </p:sp>
      <p:grpSp>
        <p:nvGrpSpPr>
          <p:cNvPr id="202" name="Google Shape;202;p11"/>
          <p:cNvGrpSpPr/>
          <p:nvPr/>
        </p:nvGrpSpPr>
        <p:grpSpPr>
          <a:xfrm rot="10800000">
            <a:off x="-1785271" y="3956935"/>
            <a:ext cx="7132466" cy="3259144"/>
            <a:chOff x="3735491" y="-2049669"/>
            <a:chExt cx="7132466" cy="3259144"/>
          </a:xfrm>
        </p:grpSpPr>
        <p:sp>
          <p:nvSpPr>
            <p:cNvPr id="203" name="Google Shape;203;p11"/>
            <p:cNvSpPr/>
            <p:nvPr/>
          </p:nvSpPr>
          <p:spPr>
            <a:xfrm rot="10800000">
              <a:off x="7187491" y="-1599444"/>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rot="10800000">
              <a:off x="7538470" y="-1867896"/>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rot="10800000">
              <a:off x="6431472" y="-1602866"/>
              <a:ext cx="2076064" cy="2075726"/>
            </a:xfrm>
            <a:custGeom>
              <a:rect b="b" l="l" r="r" t="t"/>
              <a:pathLst>
                <a:path extrusionOk="0" h="73653" w="73665">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rot="10800000">
              <a:off x="7027433" y="-2008497"/>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rot="10800000">
              <a:off x="7945857" y="-1210217"/>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rot="10800000">
              <a:off x="7813284" y="925201"/>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rot="10800000">
              <a:off x="8349143" y="1051061"/>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rot="10800000">
              <a:off x="6551591" y="564825"/>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rot="10800000">
              <a:off x="5915067" y="564835"/>
              <a:ext cx="536567" cy="536228"/>
            </a:xfrm>
            <a:custGeom>
              <a:rect b="b" l="l" r="r" t="t"/>
              <a:pathLst>
                <a:path extrusionOk="0" h="19027" w="19039">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rot="10800000">
              <a:off x="7169673" y="177595"/>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rot="10800000">
              <a:off x="6831786" y="646359"/>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rot="10800000">
              <a:off x="5139866" y="-2049669"/>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rot="10800000">
              <a:off x="4050221" y="-1229334"/>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rot="10800000">
              <a:off x="4830010" y="-1809110"/>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rot="10800000">
              <a:off x="5829169" y="-1574530"/>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rot="10800000">
              <a:off x="5326884" y="925201"/>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rot="10800000">
              <a:off x="5020791" y="949875"/>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rot="10800000">
              <a:off x="4561925" y="439857"/>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rot="10800000">
              <a:off x="4356211" y="723209"/>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rot="10800000">
              <a:off x="8612033" y="-1532397"/>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rot="10800000">
              <a:off x="3995436" y="145409"/>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rot="10800000">
              <a:off x="3735491" y="564825"/>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11"/>
          <p:cNvGrpSpPr/>
          <p:nvPr/>
        </p:nvGrpSpPr>
        <p:grpSpPr>
          <a:xfrm>
            <a:off x="3796754" y="-2072572"/>
            <a:ext cx="7132466" cy="3259144"/>
            <a:chOff x="3735491" y="-2049669"/>
            <a:chExt cx="7132466" cy="3259144"/>
          </a:xfrm>
        </p:grpSpPr>
        <p:sp>
          <p:nvSpPr>
            <p:cNvPr id="226" name="Google Shape;226;p11"/>
            <p:cNvSpPr/>
            <p:nvPr/>
          </p:nvSpPr>
          <p:spPr>
            <a:xfrm rot="10800000">
              <a:off x="7187491" y="-1599444"/>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rot="10800000">
              <a:off x="7538470" y="-1867896"/>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rot="10800000">
              <a:off x="6431472" y="-1602866"/>
              <a:ext cx="2076064" cy="2075726"/>
            </a:xfrm>
            <a:custGeom>
              <a:rect b="b" l="l" r="r" t="t"/>
              <a:pathLst>
                <a:path extrusionOk="0" h="73653" w="73665">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rot="10800000">
              <a:off x="7027433" y="-2008497"/>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rot="10800000">
              <a:off x="7945857" y="-1210217"/>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rot="10800000">
              <a:off x="7813284" y="925201"/>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rot="10800000">
              <a:off x="8349143" y="1051061"/>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rot="10800000">
              <a:off x="6551591" y="564825"/>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rot="10800000">
              <a:off x="5915067" y="564835"/>
              <a:ext cx="536567" cy="536228"/>
            </a:xfrm>
            <a:custGeom>
              <a:rect b="b" l="l" r="r" t="t"/>
              <a:pathLst>
                <a:path extrusionOk="0" h="19027" w="19039">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
            <p:cNvSpPr/>
            <p:nvPr/>
          </p:nvSpPr>
          <p:spPr>
            <a:xfrm rot="10800000">
              <a:off x="7169673" y="177595"/>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rot="10800000">
              <a:off x="6831786" y="646359"/>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rot="10800000">
              <a:off x="5139866" y="-2049669"/>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rot="10800000">
              <a:off x="4050221" y="-1229334"/>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rot="10800000">
              <a:off x="4830010" y="-1809110"/>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
            <p:cNvSpPr/>
            <p:nvPr/>
          </p:nvSpPr>
          <p:spPr>
            <a:xfrm rot="10800000">
              <a:off x="5829169" y="-1574530"/>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rot="10800000">
              <a:off x="5326884" y="925201"/>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rot="10800000">
              <a:off x="5020791" y="949875"/>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
            <p:cNvSpPr/>
            <p:nvPr/>
          </p:nvSpPr>
          <p:spPr>
            <a:xfrm rot="10800000">
              <a:off x="4561925" y="439857"/>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
            <p:cNvSpPr/>
            <p:nvPr/>
          </p:nvSpPr>
          <p:spPr>
            <a:xfrm rot="10800000">
              <a:off x="4356211" y="723209"/>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rot="10800000">
              <a:off x="8612033" y="-1532397"/>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rot="10800000">
              <a:off x="3995436" y="145409"/>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rot="10800000">
              <a:off x="3735491" y="564825"/>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noFill/>
      </p:bgPr>
    </p:bg>
    <p:spTree>
      <p:nvGrpSpPr>
        <p:cNvPr id="248" name="Shape 2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CUSTOM_1">
    <p:spTree>
      <p:nvGrpSpPr>
        <p:cNvPr id="249" name="Shape 249"/>
        <p:cNvGrpSpPr/>
        <p:nvPr/>
      </p:nvGrpSpPr>
      <p:grpSpPr>
        <a:xfrm>
          <a:off x="0" y="0"/>
          <a:ext cx="0" cy="0"/>
          <a:chOff x="0" y="0"/>
          <a:chExt cx="0" cy="0"/>
        </a:xfrm>
      </p:grpSpPr>
      <p:sp>
        <p:nvSpPr>
          <p:cNvPr id="250" name="Google Shape;250;p13"/>
          <p:cNvSpPr/>
          <p:nvPr/>
        </p:nvSpPr>
        <p:spPr>
          <a:xfrm>
            <a:off x="1558077" y="-3023649"/>
            <a:ext cx="6027980" cy="6027980"/>
          </a:xfrm>
          <a:custGeom>
            <a:rect b="b" l="l" r="r" t="t"/>
            <a:pathLst>
              <a:path extrusionOk="0" h="12229" w="12229">
                <a:moveTo>
                  <a:pt x="6121" y="1"/>
                </a:moveTo>
                <a:lnTo>
                  <a:pt x="1" y="6120"/>
                </a:lnTo>
                <a:lnTo>
                  <a:pt x="6121" y="12228"/>
                </a:lnTo>
                <a:lnTo>
                  <a:pt x="12229" y="6120"/>
                </a:lnTo>
                <a:lnTo>
                  <a:pt x="6121"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13"/>
          <p:cNvGrpSpPr/>
          <p:nvPr/>
        </p:nvGrpSpPr>
        <p:grpSpPr>
          <a:xfrm rot="10800000">
            <a:off x="7153294" y="1416875"/>
            <a:ext cx="3605211" cy="3567585"/>
            <a:chOff x="-1115684" y="691895"/>
            <a:chExt cx="3605211" cy="3567585"/>
          </a:xfrm>
        </p:grpSpPr>
        <p:sp>
          <p:nvSpPr>
            <p:cNvPr id="252" name="Google Shape;252;p13"/>
            <p:cNvSpPr/>
            <p:nvPr/>
          </p:nvSpPr>
          <p:spPr>
            <a:xfrm>
              <a:off x="-899915" y="1096911"/>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3"/>
            <p:cNvSpPr/>
            <p:nvPr/>
          </p:nvSpPr>
          <p:spPr>
            <a:xfrm>
              <a:off x="-511020" y="2105577"/>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3"/>
            <p:cNvSpPr/>
            <p:nvPr/>
          </p:nvSpPr>
          <p:spPr>
            <a:xfrm>
              <a:off x="-242239" y="2003893"/>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p:nvPr/>
          </p:nvSpPr>
          <p:spPr>
            <a:xfrm>
              <a:off x="-1115684" y="1250254"/>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p:nvPr/>
          </p:nvSpPr>
          <p:spPr>
            <a:xfrm>
              <a:off x="1019791" y="1118048"/>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
            <p:cNvSpPr/>
            <p:nvPr/>
          </p:nvSpPr>
          <p:spPr>
            <a:xfrm>
              <a:off x="1592890" y="2498503"/>
              <a:ext cx="344644" cy="344644"/>
            </a:xfrm>
            <a:custGeom>
              <a:rect b="b" l="l" r="r" t="t"/>
              <a:pathLst>
                <a:path extrusionOk="0" h="12229" w="12229">
                  <a:moveTo>
                    <a:pt x="6121" y="1"/>
                  </a:moveTo>
                  <a:lnTo>
                    <a:pt x="1" y="6120"/>
                  </a:lnTo>
                  <a:lnTo>
                    <a:pt x="6121" y="12228"/>
                  </a:lnTo>
                  <a:lnTo>
                    <a:pt x="12229" y="6120"/>
                  </a:lnTo>
                  <a:lnTo>
                    <a:pt x="6121"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3"/>
            <p:cNvSpPr/>
            <p:nvPr/>
          </p:nvSpPr>
          <p:spPr>
            <a:xfrm>
              <a:off x="1495265" y="691895"/>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2331113" y="1527771"/>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1534862" y="1736804"/>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2003628" y="1398581"/>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13"/>
          <p:cNvGrpSpPr/>
          <p:nvPr/>
        </p:nvGrpSpPr>
        <p:grpSpPr>
          <a:xfrm rot="10800000">
            <a:off x="-1496684" y="989497"/>
            <a:ext cx="3651827" cy="3549464"/>
            <a:chOff x="7253877" y="1275092"/>
            <a:chExt cx="3651827" cy="3549464"/>
          </a:xfrm>
        </p:grpSpPr>
        <p:sp>
          <p:nvSpPr>
            <p:cNvPr id="263" name="Google Shape;263;p13"/>
            <p:cNvSpPr/>
            <p:nvPr/>
          </p:nvSpPr>
          <p:spPr>
            <a:xfrm>
              <a:off x="7758579" y="1886464"/>
              <a:ext cx="2742439" cy="2742439"/>
            </a:xfrm>
            <a:custGeom>
              <a:rect b="b" l="l" r="r" t="t"/>
              <a:pathLst>
                <a:path extrusionOk="0" h="97310" w="97310">
                  <a:moveTo>
                    <a:pt x="12907" y="644"/>
                  </a:moveTo>
                  <a:lnTo>
                    <a:pt x="96679" y="84404"/>
                  </a:lnTo>
                  <a:lnTo>
                    <a:pt x="84404" y="96679"/>
                  </a:lnTo>
                  <a:lnTo>
                    <a:pt x="631" y="12907"/>
                  </a:lnTo>
                  <a:lnTo>
                    <a:pt x="12907" y="644"/>
                  </a:lnTo>
                  <a:close/>
                  <a:moveTo>
                    <a:pt x="12907" y="1"/>
                  </a:moveTo>
                  <a:lnTo>
                    <a:pt x="0" y="12907"/>
                  </a:lnTo>
                  <a:lnTo>
                    <a:pt x="84404" y="97310"/>
                  </a:lnTo>
                  <a:lnTo>
                    <a:pt x="97310" y="84404"/>
                  </a:lnTo>
                  <a:lnTo>
                    <a:pt x="12907" y="1"/>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8774291" y="2251545"/>
              <a:ext cx="1974381" cy="1974720"/>
            </a:xfrm>
            <a:custGeom>
              <a:rect b="b" l="l" r="r" t="t"/>
              <a:pathLst>
                <a:path extrusionOk="0" h="70069" w="70057">
                  <a:moveTo>
                    <a:pt x="7716" y="1"/>
                  </a:moveTo>
                  <a:lnTo>
                    <a:pt x="0" y="7728"/>
                  </a:lnTo>
                  <a:lnTo>
                    <a:pt x="62342" y="70069"/>
                  </a:lnTo>
                  <a:lnTo>
                    <a:pt x="70057" y="62341"/>
                  </a:lnTo>
                  <a:lnTo>
                    <a:pt x="7716" y="1"/>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8656176" y="1728414"/>
              <a:ext cx="2249527" cy="2249865"/>
            </a:xfrm>
            <a:custGeom>
              <a:rect b="b" l="l" r="r" t="t"/>
              <a:pathLst>
                <a:path extrusionOk="0" h="79832" w="79820">
                  <a:moveTo>
                    <a:pt x="4168" y="632"/>
                  </a:moveTo>
                  <a:lnTo>
                    <a:pt x="79189" y="75653"/>
                  </a:lnTo>
                  <a:lnTo>
                    <a:pt x="75641" y="79201"/>
                  </a:lnTo>
                  <a:lnTo>
                    <a:pt x="631" y="4180"/>
                  </a:lnTo>
                  <a:lnTo>
                    <a:pt x="4168" y="632"/>
                  </a:lnTo>
                  <a:close/>
                  <a:moveTo>
                    <a:pt x="4168" y="1"/>
                  </a:moveTo>
                  <a:lnTo>
                    <a:pt x="0" y="4180"/>
                  </a:lnTo>
                  <a:lnTo>
                    <a:pt x="75641" y="79832"/>
                  </a:lnTo>
                  <a:lnTo>
                    <a:pt x="79820" y="75653"/>
                  </a:lnTo>
                  <a:lnTo>
                    <a:pt x="4168" y="1"/>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7928014" y="2654532"/>
              <a:ext cx="2170024" cy="2170024"/>
            </a:xfrm>
            <a:custGeom>
              <a:rect b="b" l="l" r="r" t="t"/>
              <a:pathLst>
                <a:path extrusionOk="0" h="76999" w="76999">
                  <a:moveTo>
                    <a:pt x="5871" y="1"/>
                  </a:moveTo>
                  <a:lnTo>
                    <a:pt x="1" y="5871"/>
                  </a:lnTo>
                  <a:lnTo>
                    <a:pt x="71129" y="76998"/>
                  </a:lnTo>
                  <a:lnTo>
                    <a:pt x="76999" y="71128"/>
                  </a:lnTo>
                  <a:lnTo>
                    <a:pt x="5871" y="1"/>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7788425" y="2514971"/>
              <a:ext cx="205394" cy="205704"/>
            </a:xfrm>
            <a:custGeom>
              <a:rect b="b" l="l" r="r" t="t"/>
              <a:pathLst>
                <a:path extrusionOk="0" h="7299" w="7288">
                  <a:moveTo>
                    <a:pt x="3644" y="0"/>
                  </a:moveTo>
                  <a:lnTo>
                    <a:pt x="1" y="3643"/>
                  </a:lnTo>
                  <a:lnTo>
                    <a:pt x="3644" y="7298"/>
                  </a:lnTo>
                  <a:lnTo>
                    <a:pt x="7287" y="3643"/>
                  </a:lnTo>
                  <a:lnTo>
                    <a:pt x="3644" y="0"/>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p:nvPr/>
          </p:nvSpPr>
          <p:spPr>
            <a:xfrm>
              <a:off x="7253877" y="2102232"/>
              <a:ext cx="139278" cy="139278"/>
            </a:xfrm>
            <a:custGeom>
              <a:rect b="b" l="l" r="r" t="t"/>
              <a:pathLst>
                <a:path extrusionOk="0" h="4942" w="4942">
                  <a:moveTo>
                    <a:pt x="2465" y="0"/>
                  </a:moveTo>
                  <a:lnTo>
                    <a:pt x="0" y="2465"/>
                  </a:lnTo>
                  <a:lnTo>
                    <a:pt x="2465" y="4941"/>
                  </a:lnTo>
                  <a:lnTo>
                    <a:pt x="4941" y="2465"/>
                  </a:lnTo>
                  <a:lnTo>
                    <a:pt x="2465" y="0"/>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3"/>
            <p:cNvSpPr/>
            <p:nvPr/>
          </p:nvSpPr>
          <p:spPr>
            <a:xfrm>
              <a:off x="8202516" y="1275092"/>
              <a:ext cx="139278" cy="139278"/>
            </a:xfrm>
            <a:custGeom>
              <a:rect b="b" l="l" r="r" t="t"/>
              <a:pathLst>
                <a:path extrusionOk="0" h="4942" w="4942">
                  <a:moveTo>
                    <a:pt x="2477" y="1"/>
                  </a:moveTo>
                  <a:lnTo>
                    <a:pt x="0" y="2477"/>
                  </a:lnTo>
                  <a:lnTo>
                    <a:pt x="2477" y="4942"/>
                  </a:lnTo>
                  <a:lnTo>
                    <a:pt x="4941" y="2477"/>
                  </a:lnTo>
                  <a:lnTo>
                    <a:pt x="2477" y="1"/>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3"/>
            <p:cNvSpPr/>
            <p:nvPr/>
          </p:nvSpPr>
          <p:spPr>
            <a:xfrm>
              <a:off x="7396513" y="1524398"/>
              <a:ext cx="530536" cy="530874"/>
            </a:xfrm>
            <a:custGeom>
              <a:rect b="b" l="l" r="r" t="t"/>
              <a:pathLst>
                <a:path extrusionOk="0" h="18837" w="18825">
                  <a:moveTo>
                    <a:pt x="9418" y="1"/>
                  </a:moveTo>
                  <a:lnTo>
                    <a:pt x="0" y="9419"/>
                  </a:lnTo>
                  <a:lnTo>
                    <a:pt x="9418" y="18837"/>
                  </a:lnTo>
                  <a:lnTo>
                    <a:pt x="18824" y="9419"/>
                  </a:lnTo>
                  <a:lnTo>
                    <a:pt x="9418" y="1"/>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3"/>
            <p:cNvSpPr/>
            <p:nvPr/>
          </p:nvSpPr>
          <p:spPr>
            <a:xfrm>
              <a:off x="8400473" y="1878094"/>
              <a:ext cx="333230" cy="333202"/>
            </a:xfrm>
            <a:custGeom>
              <a:rect b="b" l="l" r="r" t="t"/>
              <a:pathLst>
                <a:path extrusionOk="0" h="11823" w="11824">
                  <a:moveTo>
                    <a:pt x="5918" y="0"/>
                  </a:moveTo>
                  <a:lnTo>
                    <a:pt x="1" y="5906"/>
                  </a:lnTo>
                  <a:lnTo>
                    <a:pt x="5918" y="11823"/>
                  </a:lnTo>
                  <a:lnTo>
                    <a:pt x="11824" y="5906"/>
                  </a:lnTo>
                  <a:lnTo>
                    <a:pt x="5918" y="0"/>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3"/>
            <p:cNvSpPr/>
            <p:nvPr/>
          </p:nvSpPr>
          <p:spPr>
            <a:xfrm>
              <a:off x="8057543" y="1534826"/>
              <a:ext cx="221148" cy="221148"/>
            </a:xfrm>
            <a:custGeom>
              <a:rect b="b" l="l" r="r" t="t"/>
              <a:pathLst>
                <a:path extrusionOk="0" h="7847" w="7847">
                  <a:moveTo>
                    <a:pt x="3918" y="631"/>
                  </a:moveTo>
                  <a:lnTo>
                    <a:pt x="7216" y="3929"/>
                  </a:lnTo>
                  <a:lnTo>
                    <a:pt x="3918" y="7215"/>
                  </a:lnTo>
                  <a:lnTo>
                    <a:pt x="632" y="3929"/>
                  </a:lnTo>
                  <a:lnTo>
                    <a:pt x="3918" y="631"/>
                  </a:lnTo>
                  <a:close/>
                  <a:moveTo>
                    <a:pt x="3918" y="0"/>
                  </a:moveTo>
                  <a:lnTo>
                    <a:pt x="1" y="3929"/>
                  </a:lnTo>
                  <a:lnTo>
                    <a:pt x="3918" y="7846"/>
                  </a:lnTo>
                  <a:lnTo>
                    <a:pt x="7847" y="3929"/>
                  </a:lnTo>
                  <a:lnTo>
                    <a:pt x="3918" y="0"/>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13"/>
          <p:cNvSpPr txBox="1"/>
          <p:nvPr>
            <p:ph type="title"/>
          </p:nvPr>
        </p:nvSpPr>
        <p:spPr>
          <a:xfrm>
            <a:off x="2436925" y="3212355"/>
            <a:ext cx="4242300" cy="1165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3000"/>
              <a:buNone/>
              <a:defRPr sz="3500"/>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
        <p:nvSpPr>
          <p:cNvPr id="274" name="Google Shape;274;p13"/>
          <p:cNvSpPr txBox="1"/>
          <p:nvPr>
            <p:ph hasCustomPrompt="1" idx="2" type="title"/>
          </p:nvPr>
        </p:nvSpPr>
        <p:spPr>
          <a:xfrm>
            <a:off x="2854900" y="365712"/>
            <a:ext cx="3434400" cy="12894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SzPts val="4400"/>
              <a:buNone/>
              <a:defRPr sz="8000">
                <a:solidFill>
                  <a:schemeClr val="dk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2">
  <p:cSld name="CUSTOM_2">
    <p:spTree>
      <p:nvGrpSpPr>
        <p:cNvPr id="275" name="Shape 275"/>
        <p:cNvGrpSpPr/>
        <p:nvPr/>
      </p:nvGrpSpPr>
      <p:grpSpPr>
        <a:xfrm>
          <a:off x="0" y="0"/>
          <a:ext cx="0" cy="0"/>
          <a:chOff x="0" y="0"/>
          <a:chExt cx="0" cy="0"/>
        </a:xfrm>
      </p:grpSpPr>
      <p:sp>
        <p:nvSpPr>
          <p:cNvPr id="276" name="Google Shape;276;p14"/>
          <p:cNvSpPr/>
          <p:nvPr/>
        </p:nvSpPr>
        <p:spPr>
          <a:xfrm>
            <a:off x="1558077" y="2114976"/>
            <a:ext cx="6027980" cy="6027980"/>
          </a:xfrm>
          <a:custGeom>
            <a:rect b="b" l="l" r="r" t="t"/>
            <a:pathLst>
              <a:path extrusionOk="0" h="12229" w="12229">
                <a:moveTo>
                  <a:pt x="6121" y="1"/>
                </a:moveTo>
                <a:lnTo>
                  <a:pt x="1" y="6120"/>
                </a:lnTo>
                <a:lnTo>
                  <a:pt x="6121" y="12228"/>
                </a:lnTo>
                <a:lnTo>
                  <a:pt x="12229" y="6120"/>
                </a:lnTo>
                <a:lnTo>
                  <a:pt x="6121"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14"/>
          <p:cNvGrpSpPr/>
          <p:nvPr/>
        </p:nvGrpSpPr>
        <p:grpSpPr>
          <a:xfrm>
            <a:off x="-1496684" y="152395"/>
            <a:ext cx="3605211" cy="3567585"/>
            <a:chOff x="-1115684" y="691895"/>
            <a:chExt cx="3605211" cy="3567585"/>
          </a:xfrm>
        </p:grpSpPr>
        <p:sp>
          <p:nvSpPr>
            <p:cNvPr id="278" name="Google Shape;278;p14"/>
            <p:cNvSpPr/>
            <p:nvPr/>
          </p:nvSpPr>
          <p:spPr>
            <a:xfrm>
              <a:off x="-899915" y="1096911"/>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511020" y="2105577"/>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a:off x="-242239" y="2003893"/>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1115684" y="1250254"/>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a:off x="1019791" y="1118048"/>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a:off x="1592890" y="2498503"/>
              <a:ext cx="344644" cy="344644"/>
            </a:xfrm>
            <a:custGeom>
              <a:rect b="b" l="l" r="r" t="t"/>
              <a:pathLst>
                <a:path extrusionOk="0" h="12229" w="12229">
                  <a:moveTo>
                    <a:pt x="6121" y="1"/>
                  </a:moveTo>
                  <a:lnTo>
                    <a:pt x="1" y="6120"/>
                  </a:lnTo>
                  <a:lnTo>
                    <a:pt x="6121" y="12228"/>
                  </a:lnTo>
                  <a:lnTo>
                    <a:pt x="12229" y="6120"/>
                  </a:lnTo>
                  <a:lnTo>
                    <a:pt x="6121"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1495265" y="691895"/>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2331113" y="1527771"/>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1534862" y="1736804"/>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a:off x="2003628" y="1398581"/>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14"/>
          <p:cNvGrpSpPr/>
          <p:nvPr/>
        </p:nvGrpSpPr>
        <p:grpSpPr>
          <a:xfrm>
            <a:off x="7106678" y="597894"/>
            <a:ext cx="3651827" cy="3549464"/>
            <a:chOff x="7253877" y="1275092"/>
            <a:chExt cx="3651827" cy="3549464"/>
          </a:xfrm>
        </p:grpSpPr>
        <p:sp>
          <p:nvSpPr>
            <p:cNvPr id="289" name="Google Shape;289;p14"/>
            <p:cNvSpPr/>
            <p:nvPr/>
          </p:nvSpPr>
          <p:spPr>
            <a:xfrm>
              <a:off x="7758579" y="1886464"/>
              <a:ext cx="2742439" cy="2742439"/>
            </a:xfrm>
            <a:custGeom>
              <a:rect b="b" l="l" r="r" t="t"/>
              <a:pathLst>
                <a:path extrusionOk="0" h="97310" w="97310">
                  <a:moveTo>
                    <a:pt x="12907" y="644"/>
                  </a:moveTo>
                  <a:lnTo>
                    <a:pt x="96679" y="84404"/>
                  </a:lnTo>
                  <a:lnTo>
                    <a:pt x="84404" y="96679"/>
                  </a:lnTo>
                  <a:lnTo>
                    <a:pt x="631" y="12907"/>
                  </a:lnTo>
                  <a:lnTo>
                    <a:pt x="12907" y="644"/>
                  </a:lnTo>
                  <a:close/>
                  <a:moveTo>
                    <a:pt x="12907" y="1"/>
                  </a:moveTo>
                  <a:lnTo>
                    <a:pt x="0" y="12907"/>
                  </a:lnTo>
                  <a:lnTo>
                    <a:pt x="84404" y="97310"/>
                  </a:lnTo>
                  <a:lnTo>
                    <a:pt x="97310" y="84404"/>
                  </a:lnTo>
                  <a:lnTo>
                    <a:pt x="12907" y="1"/>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a:off x="8774291" y="2251545"/>
              <a:ext cx="1974381" cy="1974720"/>
            </a:xfrm>
            <a:custGeom>
              <a:rect b="b" l="l" r="r" t="t"/>
              <a:pathLst>
                <a:path extrusionOk="0" h="70069" w="70057">
                  <a:moveTo>
                    <a:pt x="7716" y="1"/>
                  </a:moveTo>
                  <a:lnTo>
                    <a:pt x="0" y="7728"/>
                  </a:lnTo>
                  <a:lnTo>
                    <a:pt x="62342" y="70069"/>
                  </a:lnTo>
                  <a:lnTo>
                    <a:pt x="70057" y="62341"/>
                  </a:lnTo>
                  <a:lnTo>
                    <a:pt x="7716" y="1"/>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8656176" y="1728414"/>
              <a:ext cx="2249527" cy="2249865"/>
            </a:xfrm>
            <a:custGeom>
              <a:rect b="b" l="l" r="r" t="t"/>
              <a:pathLst>
                <a:path extrusionOk="0" h="79832" w="79820">
                  <a:moveTo>
                    <a:pt x="4168" y="632"/>
                  </a:moveTo>
                  <a:lnTo>
                    <a:pt x="79189" y="75653"/>
                  </a:lnTo>
                  <a:lnTo>
                    <a:pt x="75641" y="79201"/>
                  </a:lnTo>
                  <a:lnTo>
                    <a:pt x="631" y="4180"/>
                  </a:lnTo>
                  <a:lnTo>
                    <a:pt x="4168" y="632"/>
                  </a:lnTo>
                  <a:close/>
                  <a:moveTo>
                    <a:pt x="4168" y="1"/>
                  </a:moveTo>
                  <a:lnTo>
                    <a:pt x="0" y="4180"/>
                  </a:lnTo>
                  <a:lnTo>
                    <a:pt x="75641" y="79832"/>
                  </a:lnTo>
                  <a:lnTo>
                    <a:pt x="79820" y="75653"/>
                  </a:lnTo>
                  <a:lnTo>
                    <a:pt x="4168" y="1"/>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7928014" y="2654532"/>
              <a:ext cx="2170024" cy="2170024"/>
            </a:xfrm>
            <a:custGeom>
              <a:rect b="b" l="l" r="r" t="t"/>
              <a:pathLst>
                <a:path extrusionOk="0" h="76999" w="76999">
                  <a:moveTo>
                    <a:pt x="5871" y="1"/>
                  </a:moveTo>
                  <a:lnTo>
                    <a:pt x="1" y="5871"/>
                  </a:lnTo>
                  <a:lnTo>
                    <a:pt x="71129" y="76998"/>
                  </a:lnTo>
                  <a:lnTo>
                    <a:pt x="76999" y="71128"/>
                  </a:lnTo>
                  <a:lnTo>
                    <a:pt x="5871" y="1"/>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a:off x="7788425" y="2514971"/>
              <a:ext cx="205394" cy="205704"/>
            </a:xfrm>
            <a:custGeom>
              <a:rect b="b" l="l" r="r" t="t"/>
              <a:pathLst>
                <a:path extrusionOk="0" h="7299" w="7288">
                  <a:moveTo>
                    <a:pt x="3644" y="0"/>
                  </a:moveTo>
                  <a:lnTo>
                    <a:pt x="1" y="3643"/>
                  </a:lnTo>
                  <a:lnTo>
                    <a:pt x="3644" y="7298"/>
                  </a:lnTo>
                  <a:lnTo>
                    <a:pt x="7287" y="3643"/>
                  </a:lnTo>
                  <a:lnTo>
                    <a:pt x="3644" y="0"/>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a:off x="7253877" y="2102232"/>
              <a:ext cx="139278" cy="139278"/>
            </a:xfrm>
            <a:custGeom>
              <a:rect b="b" l="l" r="r" t="t"/>
              <a:pathLst>
                <a:path extrusionOk="0" h="4942" w="4942">
                  <a:moveTo>
                    <a:pt x="2465" y="0"/>
                  </a:moveTo>
                  <a:lnTo>
                    <a:pt x="0" y="2465"/>
                  </a:lnTo>
                  <a:lnTo>
                    <a:pt x="2465" y="4941"/>
                  </a:lnTo>
                  <a:lnTo>
                    <a:pt x="4941" y="2465"/>
                  </a:lnTo>
                  <a:lnTo>
                    <a:pt x="2465" y="0"/>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a:off x="8202516" y="1275092"/>
              <a:ext cx="139278" cy="139278"/>
            </a:xfrm>
            <a:custGeom>
              <a:rect b="b" l="l" r="r" t="t"/>
              <a:pathLst>
                <a:path extrusionOk="0" h="4942" w="4942">
                  <a:moveTo>
                    <a:pt x="2477" y="1"/>
                  </a:moveTo>
                  <a:lnTo>
                    <a:pt x="0" y="2477"/>
                  </a:lnTo>
                  <a:lnTo>
                    <a:pt x="2477" y="4942"/>
                  </a:lnTo>
                  <a:lnTo>
                    <a:pt x="4941" y="2477"/>
                  </a:lnTo>
                  <a:lnTo>
                    <a:pt x="2477" y="1"/>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a:off x="7396513" y="1524398"/>
              <a:ext cx="530536" cy="530874"/>
            </a:xfrm>
            <a:custGeom>
              <a:rect b="b" l="l" r="r" t="t"/>
              <a:pathLst>
                <a:path extrusionOk="0" h="18837" w="18825">
                  <a:moveTo>
                    <a:pt x="9418" y="1"/>
                  </a:moveTo>
                  <a:lnTo>
                    <a:pt x="0" y="9419"/>
                  </a:lnTo>
                  <a:lnTo>
                    <a:pt x="9418" y="18837"/>
                  </a:lnTo>
                  <a:lnTo>
                    <a:pt x="18824" y="9419"/>
                  </a:lnTo>
                  <a:lnTo>
                    <a:pt x="9418" y="1"/>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a:off x="8400473" y="1878094"/>
              <a:ext cx="333230" cy="333202"/>
            </a:xfrm>
            <a:custGeom>
              <a:rect b="b" l="l" r="r" t="t"/>
              <a:pathLst>
                <a:path extrusionOk="0" h="11823" w="11824">
                  <a:moveTo>
                    <a:pt x="5918" y="0"/>
                  </a:moveTo>
                  <a:lnTo>
                    <a:pt x="1" y="5906"/>
                  </a:lnTo>
                  <a:lnTo>
                    <a:pt x="5918" y="11823"/>
                  </a:lnTo>
                  <a:lnTo>
                    <a:pt x="11824" y="5906"/>
                  </a:lnTo>
                  <a:lnTo>
                    <a:pt x="5918" y="0"/>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a:off x="8057543" y="1534826"/>
              <a:ext cx="221148" cy="221148"/>
            </a:xfrm>
            <a:custGeom>
              <a:rect b="b" l="l" r="r" t="t"/>
              <a:pathLst>
                <a:path extrusionOk="0" h="7847" w="7847">
                  <a:moveTo>
                    <a:pt x="3918" y="631"/>
                  </a:moveTo>
                  <a:lnTo>
                    <a:pt x="7216" y="3929"/>
                  </a:lnTo>
                  <a:lnTo>
                    <a:pt x="3918" y="7215"/>
                  </a:lnTo>
                  <a:lnTo>
                    <a:pt x="632" y="3929"/>
                  </a:lnTo>
                  <a:lnTo>
                    <a:pt x="3918" y="631"/>
                  </a:lnTo>
                  <a:close/>
                  <a:moveTo>
                    <a:pt x="3918" y="0"/>
                  </a:moveTo>
                  <a:lnTo>
                    <a:pt x="1" y="3929"/>
                  </a:lnTo>
                  <a:lnTo>
                    <a:pt x="3918" y="7846"/>
                  </a:lnTo>
                  <a:lnTo>
                    <a:pt x="7847" y="3929"/>
                  </a:lnTo>
                  <a:lnTo>
                    <a:pt x="3918" y="0"/>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14"/>
          <p:cNvSpPr txBox="1"/>
          <p:nvPr>
            <p:ph type="title"/>
          </p:nvPr>
        </p:nvSpPr>
        <p:spPr>
          <a:xfrm>
            <a:off x="2436925" y="692900"/>
            <a:ext cx="4242300" cy="1165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3000"/>
              <a:buNone/>
              <a:defRPr sz="3500"/>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
        <p:nvSpPr>
          <p:cNvPr id="300" name="Google Shape;300;p14"/>
          <p:cNvSpPr txBox="1"/>
          <p:nvPr>
            <p:ph hasCustomPrompt="1" idx="2" type="title"/>
          </p:nvPr>
        </p:nvSpPr>
        <p:spPr>
          <a:xfrm>
            <a:off x="2854900" y="3554285"/>
            <a:ext cx="3434400" cy="12894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SzPts val="4400"/>
              <a:buNone/>
              <a:defRPr sz="8000">
                <a:solidFill>
                  <a:schemeClr val="dk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p:cSld name="TITLE_AND_TWO_COLUMNS_3_1">
    <p:spTree>
      <p:nvGrpSpPr>
        <p:cNvPr id="301" name="Shape 301"/>
        <p:cNvGrpSpPr/>
        <p:nvPr/>
      </p:nvGrpSpPr>
      <p:grpSpPr>
        <a:xfrm>
          <a:off x="0" y="0"/>
          <a:ext cx="0" cy="0"/>
          <a:chOff x="0" y="0"/>
          <a:chExt cx="0" cy="0"/>
        </a:xfrm>
      </p:grpSpPr>
      <p:sp>
        <p:nvSpPr>
          <p:cNvPr id="302" name="Google Shape;302;p15"/>
          <p:cNvSpPr txBox="1"/>
          <p:nvPr>
            <p:ph idx="1" type="subTitle"/>
          </p:nvPr>
        </p:nvSpPr>
        <p:spPr>
          <a:xfrm>
            <a:off x="6072125" y="3570874"/>
            <a:ext cx="2377200" cy="1048200"/>
          </a:xfrm>
          <a:prstGeom prst="rect">
            <a:avLst/>
          </a:prstGeom>
          <a:noFill/>
        </p:spPr>
        <p:txBody>
          <a:bodyPr anchorCtr="0" anchor="ctr" bIns="91425" lIns="91425" spcFirstLastPara="1" rIns="91425" wrap="square" tIns="1527025">
            <a:noAutofit/>
          </a:bodyPr>
          <a:lstStyle>
            <a:lvl1pPr lvl="0" rtl="0" algn="ctr">
              <a:lnSpc>
                <a:spcPct val="100000"/>
              </a:lnSpc>
              <a:spcBef>
                <a:spcPts val="0"/>
              </a:spcBef>
              <a:spcAft>
                <a:spcPts val="0"/>
              </a:spcAft>
              <a:buSzPts val="1400"/>
              <a:buNone/>
              <a:defRPr b="0" sz="18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303" name="Google Shape;303;p15"/>
          <p:cNvSpPr txBox="1"/>
          <p:nvPr>
            <p:ph idx="2" type="subTitle"/>
          </p:nvPr>
        </p:nvSpPr>
        <p:spPr>
          <a:xfrm>
            <a:off x="3383463" y="3570874"/>
            <a:ext cx="2377200" cy="1048200"/>
          </a:xfrm>
          <a:prstGeom prst="rect">
            <a:avLst/>
          </a:prstGeom>
          <a:noFill/>
        </p:spPr>
        <p:txBody>
          <a:bodyPr anchorCtr="0" anchor="ctr" bIns="91425" lIns="91425" spcFirstLastPara="1" rIns="91425" wrap="square" tIns="1527025">
            <a:noAutofit/>
          </a:bodyPr>
          <a:lstStyle>
            <a:lvl1pPr lvl="0" rtl="0" algn="ctr">
              <a:lnSpc>
                <a:spcPct val="100000"/>
              </a:lnSpc>
              <a:spcBef>
                <a:spcPts val="0"/>
              </a:spcBef>
              <a:spcAft>
                <a:spcPts val="0"/>
              </a:spcAft>
              <a:buSzPts val="1400"/>
              <a:buNone/>
              <a:defRPr b="0" sz="18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304" name="Google Shape;304;p15"/>
          <p:cNvSpPr txBox="1"/>
          <p:nvPr>
            <p:ph idx="3" type="subTitle"/>
          </p:nvPr>
        </p:nvSpPr>
        <p:spPr>
          <a:xfrm>
            <a:off x="694800" y="3570924"/>
            <a:ext cx="2377200" cy="1048200"/>
          </a:xfrm>
          <a:prstGeom prst="rect">
            <a:avLst/>
          </a:prstGeom>
          <a:noFill/>
        </p:spPr>
        <p:txBody>
          <a:bodyPr anchorCtr="0" anchor="ctr" bIns="91425" lIns="91425" spcFirstLastPara="1" rIns="91425" wrap="square" tIns="1527025">
            <a:noAutofit/>
          </a:bodyPr>
          <a:lstStyle>
            <a:lvl1pPr lvl="0" rtl="0" algn="ctr">
              <a:lnSpc>
                <a:spcPct val="100000"/>
              </a:lnSpc>
              <a:spcBef>
                <a:spcPts val="0"/>
              </a:spcBef>
              <a:spcAft>
                <a:spcPts val="0"/>
              </a:spcAft>
              <a:buSzPts val="1400"/>
              <a:buNone/>
              <a:defRPr b="0" sz="18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305" name="Google Shape;305;p15"/>
          <p:cNvSpPr txBox="1"/>
          <p:nvPr>
            <p:ph idx="4" type="subTitle"/>
          </p:nvPr>
        </p:nvSpPr>
        <p:spPr>
          <a:xfrm>
            <a:off x="942251" y="2332599"/>
            <a:ext cx="18990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chemeClr val="dk1"/>
                </a:solidFill>
                <a:latin typeface="Krona One"/>
                <a:ea typeface="Krona One"/>
                <a:cs typeface="Krona One"/>
                <a:sym typeface="Krona One"/>
              </a:defRPr>
            </a:lvl1pPr>
            <a:lvl2pPr lvl="1" rtl="0" algn="ctr">
              <a:lnSpc>
                <a:spcPct val="100000"/>
              </a:lnSpc>
              <a:spcBef>
                <a:spcPts val="0"/>
              </a:spcBef>
              <a:spcAft>
                <a:spcPts val="0"/>
              </a:spcAft>
              <a:buNone/>
              <a:defRPr sz="1800">
                <a:solidFill>
                  <a:schemeClr val="dk1"/>
                </a:solidFill>
                <a:latin typeface="Krona One"/>
                <a:ea typeface="Krona One"/>
                <a:cs typeface="Krona One"/>
                <a:sym typeface="Krona One"/>
              </a:defRPr>
            </a:lvl2pPr>
            <a:lvl3pPr lvl="2" rtl="0" algn="ctr">
              <a:lnSpc>
                <a:spcPct val="100000"/>
              </a:lnSpc>
              <a:spcBef>
                <a:spcPts val="0"/>
              </a:spcBef>
              <a:spcAft>
                <a:spcPts val="0"/>
              </a:spcAft>
              <a:buNone/>
              <a:defRPr sz="1800">
                <a:solidFill>
                  <a:schemeClr val="dk1"/>
                </a:solidFill>
                <a:latin typeface="Krona One"/>
                <a:ea typeface="Krona One"/>
                <a:cs typeface="Krona One"/>
                <a:sym typeface="Krona One"/>
              </a:defRPr>
            </a:lvl3pPr>
            <a:lvl4pPr lvl="3" rtl="0" algn="ctr">
              <a:lnSpc>
                <a:spcPct val="100000"/>
              </a:lnSpc>
              <a:spcBef>
                <a:spcPts val="0"/>
              </a:spcBef>
              <a:spcAft>
                <a:spcPts val="0"/>
              </a:spcAft>
              <a:buNone/>
              <a:defRPr sz="1800">
                <a:solidFill>
                  <a:schemeClr val="dk1"/>
                </a:solidFill>
                <a:latin typeface="Krona One"/>
                <a:ea typeface="Krona One"/>
                <a:cs typeface="Krona One"/>
                <a:sym typeface="Krona One"/>
              </a:defRPr>
            </a:lvl4pPr>
            <a:lvl5pPr lvl="4" rtl="0" algn="ctr">
              <a:lnSpc>
                <a:spcPct val="100000"/>
              </a:lnSpc>
              <a:spcBef>
                <a:spcPts val="0"/>
              </a:spcBef>
              <a:spcAft>
                <a:spcPts val="0"/>
              </a:spcAft>
              <a:buNone/>
              <a:defRPr sz="1800">
                <a:solidFill>
                  <a:schemeClr val="dk1"/>
                </a:solidFill>
                <a:latin typeface="Krona One"/>
                <a:ea typeface="Krona One"/>
                <a:cs typeface="Krona One"/>
                <a:sym typeface="Krona One"/>
              </a:defRPr>
            </a:lvl5pPr>
            <a:lvl6pPr lvl="5" rtl="0" algn="ctr">
              <a:lnSpc>
                <a:spcPct val="100000"/>
              </a:lnSpc>
              <a:spcBef>
                <a:spcPts val="0"/>
              </a:spcBef>
              <a:spcAft>
                <a:spcPts val="0"/>
              </a:spcAft>
              <a:buNone/>
              <a:defRPr sz="1800">
                <a:solidFill>
                  <a:schemeClr val="dk1"/>
                </a:solidFill>
                <a:latin typeface="Krona One"/>
                <a:ea typeface="Krona One"/>
                <a:cs typeface="Krona One"/>
                <a:sym typeface="Krona One"/>
              </a:defRPr>
            </a:lvl6pPr>
            <a:lvl7pPr lvl="6" rtl="0" algn="ctr">
              <a:lnSpc>
                <a:spcPct val="100000"/>
              </a:lnSpc>
              <a:spcBef>
                <a:spcPts val="0"/>
              </a:spcBef>
              <a:spcAft>
                <a:spcPts val="0"/>
              </a:spcAft>
              <a:buNone/>
              <a:defRPr sz="1800">
                <a:solidFill>
                  <a:schemeClr val="dk1"/>
                </a:solidFill>
                <a:latin typeface="Krona One"/>
                <a:ea typeface="Krona One"/>
                <a:cs typeface="Krona One"/>
                <a:sym typeface="Krona One"/>
              </a:defRPr>
            </a:lvl7pPr>
            <a:lvl8pPr lvl="7" rtl="0" algn="ctr">
              <a:lnSpc>
                <a:spcPct val="100000"/>
              </a:lnSpc>
              <a:spcBef>
                <a:spcPts val="0"/>
              </a:spcBef>
              <a:spcAft>
                <a:spcPts val="0"/>
              </a:spcAft>
              <a:buNone/>
              <a:defRPr sz="1800">
                <a:solidFill>
                  <a:schemeClr val="dk1"/>
                </a:solidFill>
                <a:latin typeface="Krona One"/>
                <a:ea typeface="Krona One"/>
                <a:cs typeface="Krona One"/>
                <a:sym typeface="Krona One"/>
              </a:defRPr>
            </a:lvl8pPr>
            <a:lvl9pPr lvl="8" rtl="0" algn="ctr">
              <a:lnSpc>
                <a:spcPct val="100000"/>
              </a:lnSpc>
              <a:spcBef>
                <a:spcPts val="0"/>
              </a:spcBef>
              <a:spcAft>
                <a:spcPts val="0"/>
              </a:spcAft>
              <a:buNone/>
              <a:defRPr sz="1800">
                <a:solidFill>
                  <a:schemeClr val="dk1"/>
                </a:solidFill>
                <a:latin typeface="Krona One"/>
                <a:ea typeface="Krona One"/>
                <a:cs typeface="Krona One"/>
                <a:sym typeface="Krona One"/>
              </a:defRPr>
            </a:lvl9pPr>
          </a:lstStyle>
          <a:p/>
        </p:txBody>
      </p:sp>
      <p:sp>
        <p:nvSpPr>
          <p:cNvPr id="306" name="Google Shape;306;p15"/>
          <p:cNvSpPr txBox="1"/>
          <p:nvPr>
            <p:ph idx="5" type="subTitle"/>
          </p:nvPr>
        </p:nvSpPr>
        <p:spPr>
          <a:xfrm>
            <a:off x="3622500" y="2332599"/>
            <a:ext cx="18990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chemeClr val="dk1"/>
                </a:solidFill>
                <a:latin typeface="Krona One"/>
                <a:ea typeface="Krona One"/>
                <a:cs typeface="Krona One"/>
                <a:sym typeface="Krona One"/>
              </a:defRPr>
            </a:lvl1pPr>
            <a:lvl2pPr lvl="1" rtl="0" algn="ctr">
              <a:lnSpc>
                <a:spcPct val="100000"/>
              </a:lnSpc>
              <a:spcBef>
                <a:spcPts val="0"/>
              </a:spcBef>
              <a:spcAft>
                <a:spcPts val="0"/>
              </a:spcAft>
              <a:buNone/>
              <a:defRPr sz="1800">
                <a:solidFill>
                  <a:schemeClr val="dk1"/>
                </a:solidFill>
                <a:latin typeface="Krona One"/>
                <a:ea typeface="Krona One"/>
                <a:cs typeface="Krona One"/>
                <a:sym typeface="Krona One"/>
              </a:defRPr>
            </a:lvl2pPr>
            <a:lvl3pPr lvl="2" rtl="0" algn="ctr">
              <a:lnSpc>
                <a:spcPct val="100000"/>
              </a:lnSpc>
              <a:spcBef>
                <a:spcPts val="0"/>
              </a:spcBef>
              <a:spcAft>
                <a:spcPts val="0"/>
              </a:spcAft>
              <a:buNone/>
              <a:defRPr sz="1800">
                <a:solidFill>
                  <a:schemeClr val="dk1"/>
                </a:solidFill>
                <a:latin typeface="Krona One"/>
                <a:ea typeface="Krona One"/>
                <a:cs typeface="Krona One"/>
                <a:sym typeface="Krona One"/>
              </a:defRPr>
            </a:lvl3pPr>
            <a:lvl4pPr lvl="3" rtl="0" algn="ctr">
              <a:lnSpc>
                <a:spcPct val="100000"/>
              </a:lnSpc>
              <a:spcBef>
                <a:spcPts val="0"/>
              </a:spcBef>
              <a:spcAft>
                <a:spcPts val="0"/>
              </a:spcAft>
              <a:buNone/>
              <a:defRPr sz="1800">
                <a:solidFill>
                  <a:schemeClr val="dk1"/>
                </a:solidFill>
                <a:latin typeface="Krona One"/>
                <a:ea typeface="Krona One"/>
                <a:cs typeface="Krona One"/>
                <a:sym typeface="Krona One"/>
              </a:defRPr>
            </a:lvl4pPr>
            <a:lvl5pPr lvl="4" rtl="0" algn="ctr">
              <a:lnSpc>
                <a:spcPct val="100000"/>
              </a:lnSpc>
              <a:spcBef>
                <a:spcPts val="0"/>
              </a:spcBef>
              <a:spcAft>
                <a:spcPts val="0"/>
              </a:spcAft>
              <a:buNone/>
              <a:defRPr sz="1800">
                <a:solidFill>
                  <a:schemeClr val="dk1"/>
                </a:solidFill>
                <a:latin typeface="Krona One"/>
                <a:ea typeface="Krona One"/>
                <a:cs typeface="Krona One"/>
                <a:sym typeface="Krona One"/>
              </a:defRPr>
            </a:lvl5pPr>
            <a:lvl6pPr lvl="5" rtl="0" algn="ctr">
              <a:lnSpc>
                <a:spcPct val="100000"/>
              </a:lnSpc>
              <a:spcBef>
                <a:spcPts val="0"/>
              </a:spcBef>
              <a:spcAft>
                <a:spcPts val="0"/>
              </a:spcAft>
              <a:buNone/>
              <a:defRPr sz="1800">
                <a:solidFill>
                  <a:schemeClr val="dk1"/>
                </a:solidFill>
                <a:latin typeface="Krona One"/>
                <a:ea typeface="Krona One"/>
                <a:cs typeface="Krona One"/>
                <a:sym typeface="Krona One"/>
              </a:defRPr>
            </a:lvl6pPr>
            <a:lvl7pPr lvl="6" rtl="0" algn="ctr">
              <a:lnSpc>
                <a:spcPct val="100000"/>
              </a:lnSpc>
              <a:spcBef>
                <a:spcPts val="0"/>
              </a:spcBef>
              <a:spcAft>
                <a:spcPts val="0"/>
              </a:spcAft>
              <a:buNone/>
              <a:defRPr sz="1800">
                <a:solidFill>
                  <a:schemeClr val="dk1"/>
                </a:solidFill>
                <a:latin typeface="Krona One"/>
                <a:ea typeface="Krona One"/>
                <a:cs typeface="Krona One"/>
                <a:sym typeface="Krona One"/>
              </a:defRPr>
            </a:lvl7pPr>
            <a:lvl8pPr lvl="7" rtl="0" algn="ctr">
              <a:lnSpc>
                <a:spcPct val="100000"/>
              </a:lnSpc>
              <a:spcBef>
                <a:spcPts val="0"/>
              </a:spcBef>
              <a:spcAft>
                <a:spcPts val="0"/>
              </a:spcAft>
              <a:buNone/>
              <a:defRPr sz="1800">
                <a:solidFill>
                  <a:schemeClr val="dk1"/>
                </a:solidFill>
                <a:latin typeface="Krona One"/>
                <a:ea typeface="Krona One"/>
                <a:cs typeface="Krona One"/>
                <a:sym typeface="Krona One"/>
              </a:defRPr>
            </a:lvl8pPr>
            <a:lvl9pPr lvl="8" rtl="0" algn="ctr">
              <a:lnSpc>
                <a:spcPct val="100000"/>
              </a:lnSpc>
              <a:spcBef>
                <a:spcPts val="0"/>
              </a:spcBef>
              <a:spcAft>
                <a:spcPts val="0"/>
              </a:spcAft>
              <a:buNone/>
              <a:defRPr sz="1800">
                <a:solidFill>
                  <a:schemeClr val="dk1"/>
                </a:solidFill>
                <a:latin typeface="Krona One"/>
                <a:ea typeface="Krona One"/>
                <a:cs typeface="Krona One"/>
                <a:sym typeface="Krona One"/>
              </a:defRPr>
            </a:lvl9pPr>
          </a:lstStyle>
          <a:p/>
        </p:txBody>
      </p:sp>
      <p:sp>
        <p:nvSpPr>
          <p:cNvPr id="307" name="Google Shape;307;p15"/>
          <p:cNvSpPr txBox="1"/>
          <p:nvPr>
            <p:ph idx="6" type="subTitle"/>
          </p:nvPr>
        </p:nvSpPr>
        <p:spPr>
          <a:xfrm>
            <a:off x="6317950" y="2332599"/>
            <a:ext cx="18990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chemeClr val="dk1"/>
                </a:solidFill>
                <a:latin typeface="Krona One"/>
                <a:ea typeface="Krona One"/>
                <a:cs typeface="Krona One"/>
                <a:sym typeface="Krona One"/>
              </a:defRPr>
            </a:lvl1pPr>
            <a:lvl2pPr lvl="1" rtl="0" algn="ctr">
              <a:lnSpc>
                <a:spcPct val="100000"/>
              </a:lnSpc>
              <a:spcBef>
                <a:spcPts val="0"/>
              </a:spcBef>
              <a:spcAft>
                <a:spcPts val="0"/>
              </a:spcAft>
              <a:buNone/>
              <a:defRPr sz="1800">
                <a:solidFill>
                  <a:schemeClr val="dk1"/>
                </a:solidFill>
                <a:latin typeface="Krona One"/>
                <a:ea typeface="Krona One"/>
                <a:cs typeface="Krona One"/>
                <a:sym typeface="Krona One"/>
              </a:defRPr>
            </a:lvl2pPr>
            <a:lvl3pPr lvl="2" rtl="0" algn="ctr">
              <a:lnSpc>
                <a:spcPct val="100000"/>
              </a:lnSpc>
              <a:spcBef>
                <a:spcPts val="0"/>
              </a:spcBef>
              <a:spcAft>
                <a:spcPts val="0"/>
              </a:spcAft>
              <a:buNone/>
              <a:defRPr sz="1800">
                <a:solidFill>
                  <a:schemeClr val="dk1"/>
                </a:solidFill>
                <a:latin typeface="Krona One"/>
                <a:ea typeface="Krona One"/>
                <a:cs typeface="Krona One"/>
                <a:sym typeface="Krona One"/>
              </a:defRPr>
            </a:lvl3pPr>
            <a:lvl4pPr lvl="3" rtl="0" algn="ctr">
              <a:lnSpc>
                <a:spcPct val="100000"/>
              </a:lnSpc>
              <a:spcBef>
                <a:spcPts val="0"/>
              </a:spcBef>
              <a:spcAft>
                <a:spcPts val="0"/>
              </a:spcAft>
              <a:buNone/>
              <a:defRPr sz="1800">
                <a:solidFill>
                  <a:schemeClr val="dk1"/>
                </a:solidFill>
                <a:latin typeface="Krona One"/>
                <a:ea typeface="Krona One"/>
                <a:cs typeface="Krona One"/>
                <a:sym typeface="Krona One"/>
              </a:defRPr>
            </a:lvl4pPr>
            <a:lvl5pPr lvl="4" rtl="0" algn="ctr">
              <a:lnSpc>
                <a:spcPct val="100000"/>
              </a:lnSpc>
              <a:spcBef>
                <a:spcPts val="0"/>
              </a:spcBef>
              <a:spcAft>
                <a:spcPts val="0"/>
              </a:spcAft>
              <a:buNone/>
              <a:defRPr sz="1800">
                <a:solidFill>
                  <a:schemeClr val="dk1"/>
                </a:solidFill>
                <a:latin typeface="Krona One"/>
                <a:ea typeface="Krona One"/>
                <a:cs typeface="Krona One"/>
                <a:sym typeface="Krona One"/>
              </a:defRPr>
            </a:lvl5pPr>
            <a:lvl6pPr lvl="5" rtl="0" algn="ctr">
              <a:lnSpc>
                <a:spcPct val="100000"/>
              </a:lnSpc>
              <a:spcBef>
                <a:spcPts val="0"/>
              </a:spcBef>
              <a:spcAft>
                <a:spcPts val="0"/>
              </a:spcAft>
              <a:buNone/>
              <a:defRPr sz="1800">
                <a:solidFill>
                  <a:schemeClr val="dk1"/>
                </a:solidFill>
                <a:latin typeface="Krona One"/>
                <a:ea typeface="Krona One"/>
                <a:cs typeface="Krona One"/>
                <a:sym typeface="Krona One"/>
              </a:defRPr>
            </a:lvl6pPr>
            <a:lvl7pPr lvl="6" rtl="0" algn="ctr">
              <a:lnSpc>
                <a:spcPct val="100000"/>
              </a:lnSpc>
              <a:spcBef>
                <a:spcPts val="0"/>
              </a:spcBef>
              <a:spcAft>
                <a:spcPts val="0"/>
              </a:spcAft>
              <a:buNone/>
              <a:defRPr sz="1800">
                <a:solidFill>
                  <a:schemeClr val="dk1"/>
                </a:solidFill>
                <a:latin typeface="Krona One"/>
                <a:ea typeface="Krona One"/>
                <a:cs typeface="Krona One"/>
                <a:sym typeface="Krona One"/>
              </a:defRPr>
            </a:lvl7pPr>
            <a:lvl8pPr lvl="7" rtl="0" algn="ctr">
              <a:lnSpc>
                <a:spcPct val="100000"/>
              </a:lnSpc>
              <a:spcBef>
                <a:spcPts val="0"/>
              </a:spcBef>
              <a:spcAft>
                <a:spcPts val="0"/>
              </a:spcAft>
              <a:buNone/>
              <a:defRPr sz="1800">
                <a:solidFill>
                  <a:schemeClr val="dk1"/>
                </a:solidFill>
                <a:latin typeface="Krona One"/>
                <a:ea typeface="Krona One"/>
                <a:cs typeface="Krona One"/>
                <a:sym typeface="Krona One"/>
              </a:defRPr>
            </a:lvl8pPr>
            <a:lvl9pPr lvl="8" rtl="0" algn="ctr">
              <a:lnSpc>
                <a:spcPct val="100000"/>
              </a:lnSpc>
              <a:spcBef>
                <a:spcPts val="0"/>
              </a:spcBef>
              <a:spcAft>
                <a:spcPts val="0"/>
              </a:spcAft>
              <a:buNone/>
              <a:defRPr sz="1800">
                <a:solidFill>
                  <a:schemeClr val="dk1"/>
                </a:solidFill>
                <a:latin typeface="Krona One"/>
                <a:ea typeface="Krona One"/>
                <a:cs typeface="Krona One"/>
                <a:sym typeface="Krona One"/>
              </a:defRPr>
            </a:lvl9pPr>
          </a:lstStyle>
          <a:p/>
        </p:txBody>
      </p:sp>
      <p:sp>
        <p:nvSpPr>
          <p:cNvPr id="308" name="Google Shape;308;p15"/>
          <p:cNvSpPr txBox="1"/>
          <p:nvPr>
            <p:ph type="title"/>
          </p:nvPr>
        </p:nvSpPr>
        <p:spPr>
          <a:xfrm>
            <a:off x="599100" y="523881"/>
            <a:ext cx="7945800" cy="67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09" name="Google Shape;309;p15"/>
          <p:cNvGrpSpPr/>
          <p:nvPr/>
        </p:nvGrpSpPr>
        <p:grpSpPr>
          <a:xfrm>
            <a:off x="-1363232" y="-1987376"/>
            <a:ext cx="2461634" cy="2888224"/>
            <a:chOff x="-1363232" y="-1987376"/>
            <a:chExt cx="2461634" cy="2888224"/>
          </a:xfrm>
        </p:grpSpPr>
        <p:grpSp>
          <p:nvGrpSpPr>
            <p:cNvPr id="310" name="Google Shape;310;p15"/>
            <p:cNvGrpSpPr/>
            <p:nvPr/>
          </p:nvGrpSpPr>
          <p:grpSpPr>
            <a:xfrm>
              <a:off x="-1363232" y="-1987376"/>
              <a:ext cx="2461634" cy="2888224"/>
              <a:chOff x="4031305" y="-3343476"/>
              <a:chExt cx="2461634" cy="2888224"/>
            </a:xfrm>
          </p:grpSpPr>
          <p:sp>
            <p:nvSpPr>
              <p:cNvPr id="311" name="Google Shape;311;p15"/>
              <p:cNvSpPr/>
              <p:nvPr/>
            </p:nvSpPr>
            <p:spPr>
              <a:xfrm flipH="1" rot="10800000">
                <a:off x="4131013" y="-2837925"/>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flipH="1" rot="10800000">
                <a:off x="4031305" y="-3343476"/>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flipH="1" rot="10800000">
                <a:off x="6287233" y="-1104828"/>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flipH="1" rot="10800000">
                <a:off x="6287235" y="-661294"/>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15"/>
            <p:cNvSpPr/>
            <p:nvPr/>
          </p:nvSpPr>
          <p:spPr>
            <a:xfrm flipH="1" rot="10800000">
              <a:off x="277195" y="694797"/>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5"/>
          <p:cNvGrpSpPr/>
          <p:nvPr/>
        </p:nvGrpSpPr>
        <p:grpSpPr>
          <a:xfrm flipH="1">
            <a:off x="7716930" y="-1639701"/>
            <a:ext cx="3249384" cy="2581771"/>
            <a:chOff x="-1787107" y="-1639701"/>
            <a:chExt cx="3249384" cy="2581771"/>
          </a:xfrm>
        </p:grpSpPr>
        <p:grpSp>
          <p:nvGrpSpPr>
            <p:cNvPr id="317" name="Google Shape;317;p15"/>
            <p:cNvGrpSpPr/>
            <p:nvPr/>
          </p:nvGrpSpPr>
          <p:grpSpPr>
            <a:xfrm>
              <a:off x="-1787107" y="-1639701"/>
              <a:ext cx="3249384" cy="2581771"/>
              <a:chOff x="3607430" y="-2995801"/>
              <a:chExt cx="3249384" cy="2581771"/>
            </a:xfrm>
          </p:grpSpPr>
          <p:sp>
            <p:nvSpPr>
              <p:cNvPr id="318" name="Google Shape;318;p15"/>
              <p:cNvSpPr/>
              <p:nvPr/>
            </p:nvSpPr>
            <p:spPr>
              <a:xfrm flipH="1" rot="10800000">
                <a:off x="4312013" y="-2753525"/>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flipH="1" rot="10800000">
                <a:off x="3607430" y="-2995801"/>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flipH="1" rot="10800000">
                <a:off x="6045333" y="-572416"/>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flipH="1" rot="10800000">
                <a:off x="6651110" y="-1079244"/>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15"/>
            <p:cNvSpPr/>
            <p:nvPr/>
          </p:nvSpPr>
          <p:spPr>
            <a:xfrm flipH="1" rot="10800000">
              <a:off x="277195" y="694797"/>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lumns">
  <p:cSld name="TITLE_AND_TWO_COLUMNS_2_1">
    <p:spTree>
      <p:nvGrpSpPr>
        <p:cNvPr id="323" name="Shape 323"/>
        <p:cNvGrpSpPr/>
        <p:nvPr/>
      </p:nvGrpSpPr>
      <p:grpSpPr>
        <a:xfrm>
          <a:off x="0" y="0"/>
          <a:ext cx="0" cy="0"/>
          <a:chOff x="0" y="0"/>
          <a:chExt cx="0" cy="0"/>
        </a:xfrm>
      </p:grpSpPr>
      <p:sp>
        <p:nvSpPr>
          <p:cNvPr id="324" name="Google Shape;324;p16"/>
          <p:cNvSpPr txBox="1"/>
          <p:nvPr>
            <p:ph type="title"/>
          </p:nvPr>
        </p:nvSpPr>
        <p:spPr>
          <a:xfrm>
            <a:off x="601875" y="535822"/>
            <a:ext cx="7943100" cy="64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5" name="Google Shape;325;p16"/>
          <p:cNvSpPr txBox="1"/>
          <p:nvPr>
            <p:ph idx="1" type="subTitle"/>
          </p:nvPr>
        </p:nvSpPr>
        <p:spPr>
          <a:xfrm>
            <a:off x="2540350" y="3092175"/>
            <a:ext cx="1899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400">
                <a:solidFill>
                  <a:schemeClr val="accent2"/>
                </a:solidFill>
                <a:latin typeface="Krona One"/>
                <a:ea typeface="Krona One"/>
                <a:cs typeface="Krona One"/>
                <a:sym typeface="Krona One"/>
              </a:defRPr>
            </a:lvl1pPr>
            <a:lvl2pPr lvl="1" rtl="0" algn="ctr">
              <a:lnSpc>
                <a:spcPct val="100000"/>
              </a:lnSpc>
              <a:spcBef>
                <a:spcPts val="0"/>
              </a:spcBef>
              <a:spcAft>
                <a:spcPts val="0"/>
              </a:spcAft>
              <a:buNone/>
              <a:defRPr b="0" sz="1400">
                <a:solidFill>
                  <a:schemeClr val="accent2"/>
                </a:solidFill>
                <a:latin typeface="Krona One"/>
                <a:ea typeface="Krona One"/>
                <a:cs typeface="Krona One"/>
                <a:sym typeface="Krona One"/>
              </a:defRPr>
            </a:lvl2pPr>
            <a:lvl3pPr lvl="2" rtl="0" algn="ctr">
              <a:lnSpc>
                <a:spcPct val="100000"/>
              </a:lnSpc>
              <a:spcBef>
                <a:spcPts val="0"/>
              </a:spcBef>
              <a:spcAft>
                <a:spcPts val="0"/>
              </a:spcAft>
              <a:buNone/>
              <a:defRPr b="0" sz="1400">
                <a:solidFill>
                  <a:schemeClr val="accent2"/>
                </a:solidFill>
                <a:latin typeface="Krona One"/>
                <a:ea typeface="Krona One"/>
                <a:cs typeface="Krona One"/>
                <a:sym typeface="Krona One"/>
              </a:defRPr>
            </a:lvl3pPr>
            <a:lvl4pPr lvl="3" rtl="0" algn="ctr">
              <a:lnSpc>
                <a:spcPct val="100000"/>
              </a:lnSpc>
              <a:spcBef>
                <a:spcPts val="0"/>
              </a:spcBef>
              <a:spcAft>
                <a:spcPts val="0"/>
              </a:spcAft>
              <a:buNone/>
              <a:defRPr b="0" sz="1400">
                <a:solidFill>
                  <a:schemeClr val="accent2"/>
                </a:solidFill>
                <a:latin typeface="Krona One"/>
                <a:ea typeface="Krona One"/>
                <a:cs typeface="Krona One"/>
                <a:sym typeface="Krona One"/>
              </a:defRPr>
            </a:lvl4pPr>
            <a:lvl5pPr lvl="4" rtl="0" algn="ctr">
              <a:lnSpc>
                <a:spcPct val="100000"/>
              </a:lnSpc>
              <a:spcBef>
                <a:spcPts val="0"/>
              </a:spcBef>
              <a:spcAft>
                <a:spcPts val="0"/>
              </a:spcAft>
              <a:buNone/>
              <a:defRPr b="0" sz="1400">
                <a:solidFill>
                  <a:schemeClr val="accent2"/>
                </a:solidFill>
                <a:latin typeface="Krona One"/>
                <a:ea typeface="Krona One"/>
                <a:cs typeface="Krona One"/>
                <a:sym typeface="Krona One"/>
              </a:defRPr>
            </a:lvl5pPr>
            <a:lvl6pPr lvl="5" rtl="0" algn="ctr">
              <a:lnSpc>
                <a:spcPct val="100000"/>
              </a:lnSpc>
              <a:spcBef>
                <a:spcPts val="0"/>
              </a:spcBef>
              <a:spcAft>
                <a:spcPts val="0"/>
              </a:spcAft>
              <a:buNone/>
              <a:defRPr b="0" sz="1400">
                <a:solidFill>
                  <a:schemeClr val="accent2"/>
                </a:solidFill>
                <a:latin typeface="Krona One"/>
                <a:ea typeface="Krona One"/>
                <a:cs typeface="Krona One"/>
                <a:sym typeface="Krona One"/>
              </a:defRPr>
            </a:lvl6pPr>
            <a:lvl7pPr lvl="6" rtl="0" algn="ctr">
              <a:lnSpc>
                <a:spcPct val="100000"/>
              </a:lnSpc>
              <a:spcBef>
                <a:spcPts val="0"/>
              </a:spcBef>
              <a:spcAft>
                <a:spcPts val="0"/>
              </a:spcAft>
              <a:buNone/>
              <a:defRPr b="0" sz="1400">
                <a:solidFill>
                  <a:schemeClr val="accent2"/>
                </a:solidFill>
                <a:latin typeface="Krona One"/>
                <a:ea typeface="Krona One"/>
                <a:cs typeface="Krona One"/>
                <a:sym typeface="Krona One"/>
              </a:defRPr>
            </a:lvl7pPr>
            <a:lvl8pPr lvl="7" rtl="0" algn="ctr">
              <a:lnSpc>
                <a:spcPct val="100000"/>
              </a:lnSpc>
              <a:spcBef>
                <a:spcPts val="0"/>
              </a:spcBef>
              <a:spcAft>
                <a:spcPts val="0"/>
              </a:spcAft>
              <a:buNone/>
              <a:defRPr b="0" sz="1400">
                <a:solidFill>
                  <a:schemeClr val="accent2"/>
                </a:solidFill>
                <a:latin typeface="Krona One"/>
                <a:ea typeface="Krona One"/>
                <a:cs typeface="Krona One"/>
                <a:sym typeface="Krona One"/>
              </a:defRPr>
            </a:lvl8pPr>
            <a:lvl9pPr lvl="8" rtl="0" algn="ctr">
              <a:lnSpc>
                <a:spcPct val="100000"/>
              </a:lnSpc>
              <a:spcBef>
                <a:spcPts val="0"/>
              </a:spcBef>
              <a:spcAft>
                <a:spcPts val="0"/>
              </a:spcAft>
              <a:buNone/>
              <a:defRPr b="0" sz="1400">
                <a:solidFill>
                  <a:schemeClr val="accent2"/>
                </a:solidFill>
                <a:latin typeface="Krona One"/>
                <a:ea typeface="Krona One"/>
                <a:cs typeface="Krona One"/>
                <a:sym typeface="Krona One"/>
              </a:defRPr>
            </a:lvl9pPr>
          </a:lstStyle>
          <a:p/>
        </p:txBody>
      </p:sp>
      <p:sp>
        <p:nvSpPr>
          <p:cNvPr id="326" name="Google Shape;326;p16"/>
          <p:cNvSpPr txBox="1"/>
          <p:nvPr>
            <p:ph idx="2" type="subTitle"/>
          </p:nvPr>
        </p:nvSpPr>
        <p:spPr>
          <a:xfrm>
            <a:off x="449475" y="3092175"/>
            <a:ext cx="1899000" cy="405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0" sz="1400">
                <a:solidFill>
                  <a:schemeClr val="accent2"/>
                </a:solidFill>
                <a:latin typeface="Krona One"/>
                <a:ea typeface="Krona One"/>
                <a:cs typeface="Krona One"/>
                <a:sym typeface="Krona One"/>
              </a:defRPr>
            </a:lvl1pPr>
            <a:lvl2pPr lvl="1" rtl="0" algn="ctr">
              <a:spcBef>
                <a:spcPts val="1600"/>
              </a:spcBef>
              <a:spcAft>
                <a:spcPts val="0"/>
              </a:spcAft>
              <a:buNone/>
              <a:defRPr b="0" sz="1400">
                <a:solidFill>
                  <a:schemeClr val="accent2"/>
                </a:solidFill>
                <a:latin typeface="Krona One"/>
                <a:ea typeface="Krona One"/>
                <a:cs typeface="Krona One"/>
                <a:sym typeface="Krona One"/>
              </a:defRPr>
            </a:lvl2pPr>
            <a:lvl3pPr lvl="2" rtl="0" algn="ctr">
              <a:spcBef>
                <a:spcPts val="1600"/>
              </a:spcBef>
              <a:spcAft>
                <a:spcPts val="0"/>
              </a:spcAft>
              <a:buNone/>
              <a:defRPr b="0" sz="1400">
                <a:solidFill>
                  <a:schemeClr val="accent2"/>
                </a:solidFill>
                <a:latin typeface="Krona One"/>
                <a:ea typeface="Krona One"/>
                <a:cs typeface="Krona One"/>
                <a:sym typeface="Krona One"/>
              </a:defRPr>
            </a:lvl3pPr>
            <a:lvl4pPr lvl="3" rtl="0" algn="ctr">
              <a:spcBef>
                <a:spcPts val="1600"/>
              </a:spcBef>
              <a:spcAft>
                <a:spcPts val="0"/>
              </a:spcAft>
              <a:buNone/>
              <a:defRPr b="0" sz="1400">
                <a:solidFill>
                  <a:schemeClr val="accent2"/>
                </a:solidFill>
                <a:latin typeface="Krona One"/>
                <a:ea typeface="Krona One"/>
                <a:cs typeface="Krona One"/>
                <a:sym typeface="Krona One"/>
              </a:defRPr>
            </a:lvl4pPr>
            <a:lvl5pPr lvl="4" rtl="0" algn="ctr">
              <a:spcBef>
                <a:spcPts val="1600"/>
              </a:spcBef>
              <a:spcAft>
                <a:spcPts val="0"/>
              </a:spcAft>
              <a:buNone/>
              <a:defRPr b="0" sz="1400">
                <a:solidFill>
                  <a:schemeClr val="accent2"/>
                </a:solidFill>
                <a:latin typeface="Krona One"/>
                <a:ea typeface="Krona One"/>
                <a:cs typeface="Krona One"/>
                <a:sym typeface="Krona One"/>
              </a:defRPr>
            </a:lvl5pPr>
            <a:lvl6pPr lvl="5" rtl="0" algn="ctr">
              <a:spcBef>
                <a:spcPts val="1600"/>
              </a:spcBef>
              <a:spcAft>
                <a:spcPts val="0"/>
              </a:spcAft>
              <a:buNone/>
              <a:defRPr b="0" sz="1400">
                <a:solidFill>
                  <a:schemeClr val="accent2"/>
                </a:solidFill>
                <a:latin typeface="Krona One"/>
                <a:ea typeface="Krona One"/>
                <a:cs typeface="Krona One"/>
                <a:sym typeface="Krona One"/>
              </a:defRPr>
            </a:lvl6pPr>
            <a:lvl7pPr lvl="6" rtl="0" algn="ctr">
              <a:spcBef>
                <a:spcPts val="1600"/>
              </a:spcBef>
              <a:spcAft>
                <a:spcPts val="0"/>
              </a:spcAft>
              <a:buNone/>
              <a:defRPr b="0" sz="1400">
                <a:solidFill>
                  <a:schemeClr val="accent2"/>
                </a:solidFill>
                <a:latin typeface="Krona One"/>
                <a:ea typeface="Krona One"/>
                <a:cs typeface="Krona One"/>
                <a:sym typeface="Krona One"/>
              </a:defRPr>
            </a:lvl7pPr>
            <a:lvl8pPr lvl="7" rtl="0" algn="ctr">
              <a:spcBef>
                <a:spcPts val="1600"/>
              </a:spcBef>
              <a:spcAft>
                <a:spcPts val="0"/>
              </a:spcAft>
              <a:buNone/>
              <a:defRPr b="0" sz="1400">
                <a:solidFill>
                  <a:schemeClr val="accent2"/>
                </a:solidFill>
                <a:latin typeface="Krona One"/>
                <a:ea typeface="Krona One"/>
                <a:cs typeface="Krona One"/>
                <a:sym typeface="Krona One"/>
              </a:defRPr>
            </a:lvl8pPr>
            <a:lvl9pPr lvl="8" rtl="0" algn="ctr">
              <a:spcBef>
                <a:spcPts val="1600"/>
              </a:spcBef>
              <a:spcAft>
                <a:spcPts val="1600"/>
              </a:spcAft>
              <a:buNone/>
              <a:defRPr b="0" sz="1400">
                <a:solidFill>
                  <a:schemeClr val="accent2"/>
                </a:solidFill>
                <a:latin typeface="Krona One"/>
                <a:ea typeface="Krona One"/>
                <a:cs typeface="Krona One"/>
                <a:sym typeface="Krona One"/>
              </a:defRPr>
            </a:lvl9pPr>
          </a:lstStyle>
          <a:p/>
        </p:txBody>
      </p:sp>
      <p:sp>
        <p:nvSpPr>
          <p:cNvPr id="327" name="Google Shape;327;p16"/>
          <p:cNvSpPr txBox="1"/>
          <p:nvPr>
            <p:ph idx="3" type="subTitle"/>
          </p:nvPr>
        </p:nvSpPr>
        <p:spPr>
          <a:xfrm>
            <a:off x="4707425" y="3092175"/>
            <a:ext cx="1899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400">
                <a:solidFill>
                  <a:schemeClr val="accent2"/>
                </a:solidFill>
                <a:latin typeface="Krona One"/>
                <a:ea typeface="Krona One"/>
                <a:cs typeface="Krona One"/>
                <a:sym typeface="Krona One"/>
              </a:defRPr>
            </a:lvl1pPr>
            <a:lvl2pPr lvl="1" rtl="0" algn="ctr">
              <a:lnSpc>
                <a:spcPct val="100000"/>
              </a:lnSpc>
              <a:spcBef>
                <a:spcPts val="0"/>
              </a:spcBef>
              <a:spcAft>
                <a:spcPts val="0"/>
              </a:spcAft>
              <a:buNone/>
              <a:defRPr b="0" sz="1400">
                <a:solidFill>
                  <a:schemeClr val="accent2"/>
                </a:solidFill>
                <a:latin typeface="Krona One"/>
                <a:ea typeface="Krona One"/>
                <a:cs typeface="Krona One"/>
                <a:sym typeface="Krona One"/>
              </a:defRPr>
            </a:lvl2pPr>
            <a:lvl3pPr lvl="2" rtl="0" algn="ctr">
              <a:lnSpc>
                <a:spcPct val="100000"/>
              </a:lnSpc>
              <a:spcBef>
                <a:spcPts val="0"/>
              </a:spcBef>
              <a:spcAft>
                <a:spcPts val="0"/>
              </a:spcAft>
              <a:buNone/>
              <a:defRPr b="0" sz="1400">
                <a:solidFill>
                  <a:schemeClr val="accent2"/>
                </a:solidFill>
                <a:latin typeface="Krona One"/>
                <a:ea typeface="Krona One"/>
                <a:cs typeface="Krona One"/>
                <a:sym typeface="Krona One"/>
              </a:defRPr>
            </a:lvl3pPr>
            <a:lvl4pPr lvl="3" rtl="0" algn="ctr">
              <a:lnSpc>
                <a:spcPct val="100000"/>
              </a:lnSpc>
              <a:spcBef>
                <a:spcPts val="0"/>
              </a:spcBef>
              <a:spcAft>
                <a:spcPts val="0"/>
              </a:spcAft>
              <a:buNone/>
              <a:defRPr b="0" sz="1400">
                <a:solidFill>
                  <a:schemeClr val="accent2"/>
                </a:solidFill>
                <a:latin typeface="Krona One"/>
                <a:ea typeface="Krona One"/>
                <a:cs typeface="Krona One"/>
                <a:sym typeface="Krona One"/>
              </a:defRPr>
            </a:lvl4pPr>
            <a:lvl5pPr lvl="4" rtl="0" algn="ctr">
              <a:lnSpc>
                <a:spcPct val="100000"/>
              </a:lnSpc>
              <a:spcBef>
                <a:spcPts val="0"/>
              </a:spcBef>
              <a:spcAft>
                <a:spcPts val="0"/>
              </a:spcAft>
              <a:buNone/>
              <a:defRPr b="0" sz="1400">
                <a:solidFill>
                  <a:schemeClr val="accent2"/>
                </a:solidFill>
                <a:latin typeface="Krona One"/>
                <a:ea typeface="Krona One"/>
                <a:cs typeface="Krona One"/>
                <a:sym typeface="Krona One"/>
              </a:defRPr>
            </a:lvl5pPr>
            <a:lvl6pPr lvl="5" rtl="0" algn="ctr">
              <a:lnSpc>
                <a:spcPct val="100000"/>
              </a:lnSpc>
              <a:spcBef>
                <a:spcPts val="0"/>
              </a:spcBef>
              <a:spcAft>
                <a:spcPts val="0"/>
              </a:spcAft>
              <a:buNone/>
              <a:defRPr b="0" sz="1400">
                <a:solidFill>
                  <a:schemeClr val="accent2"/>
                </a:solidFill>
                <a:latin typeface="Krona One"/>
                <a:ea typeface="Krona One"/>
                <a:cs typeface="Krona One"/>
                <a:sym typeface="Krona One"/>
              </a:defRPr>
            </a:lvl6pPr>
            <a:lvl7pPr lvl="6" rtl="0" algn="ctr">
              <a:lnSpc>
                <a:spcPct val="100000"/>
              </a:lnSpc>
              <a:spcBef>
                <a:spcPts val="0"/>
              </a:spcBef>
              <a:spcAft>
                <a:spcPts val="0"/>
              </a:spcAft>
              <a:buNone/>
              <a:defRPr b="0" sz="1400">
                <a:solidFill>
                  <a:schemeClr val="accent2"/>
                </a:solidFill>
                <a:latin typeface="Krona One"/>
                <a:ea typeface="Krona One"/>
                <a:cs typeface="Krona One"/>
                <a:sym typeface="Krona One"/>
              </a:defRPr>
            </a:lvl7pPr>
            <a:lvl8pPr lvl="7" rtl="0" algn="ctr">
              <a:lnSpc>
                <a:spcPct val="100000"/>
              </a:lnSpc>
              <a:spcBef>
                <a:spcPts val="0"/>
              </a:spcBef>
              <a:spcAft>
                <a:spcPts val="0"/>
              </a:spcAft>
              <a:buNone/>
              <a:defRPr b="0" sz="1400">
                <a:solidFill>
                  <a:schemeClr val="accent2"/>
                </a:solidFill>
                <a:latin typeface="Krona One"/>
                <a:ea typeface="Krona One"/>
                <a:cs typeface="Krona One"/>
                <a:sym typeface="Krona One"/>
              </a:defRPr>
            </a:lvl8pPr>
            <a:lvl9pPr lvl="8" rtl="0" algn="ctr">
              <a:lnSpc>
                <a:spcPct val="100000"/>
              </a:lnSpc>
              <a:spcBef>
                <a:spcPts val="0"/>
              </a:spcBef>
              <a:spcAft>
                <a:spcPts val="0"/>
              </a:spcAft>
              <a:buNone/>
              <a:defRPr b="0" sz="1400">
                <a:solidFill>
                  <a:schemeClr val="accent2"/>
                </a:solidFill>
                <a:latin typeface="Krona One"/>
                <a:ea typeface="Krona One"/>
                <a:cs typeface="Krona One"/>
                <a:sym typeface="Krona One"/>
              </a:defRPr>
            </a:lvl9pPr>
          </a:lstStyle>
          <a:p/>
        </p:txBody>
      </p:sp>
      <p:sp>
        <p:nvSpPr>
          <p:cNvPr id="328" name="Google Shape;328;p16"/>
          <p:cNvSpPr txBox="1"/>
          <p:nvPr>
            <p:ph idx="4" type="subTitle"/>
          </p:nvPr>
        </p:nvSpPr>
        <p:spPr>
          <a:xfrm>
            <a:off x="6798300" y="3092175"/>
            <a:ext cx="1899000" cy="405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0" sz="1400">
                <a:solidFill>
                  <a:schemeClr val="accent2"/>
                </a:solidFill>
                <a:latin typeface="Krona One"/>
                <a:ea typeface="Krona One"/>
                <a:cs typeface="Krona One"/>
                <a:sym typeface="Krona One"/>
              </a:defRPr>
            </a:lvl1pPr>
            <a:lvl2pPr lvl="1" rtl="0" algn="ctr">
              <a:spcBef>
                <a:spcPts val="1600"/>
              </a:spcBef>
              <a:spcAft>
                <a:spcPts val="0"/>
              </a:spcAft>
              <a:buNone/>
              <a:defRPr b="0" sz="1400">
                <a:solidFill>
                  <a:schemeClr val="accent2"/>
                </a:solidFill>
                <a:latin typeface="Krona One"/>
                <a:ea typeface="Krona One"/>
                <a:cs typeface="Krona One"/>
                <a:sym typeface="Krona One"/>
              </a:defRPr>
            </a:lvl2pPr>
            <a:lvl3pPr lvl="2" rtl="0" algn="ctr">
              <a:spcBef>
                <a:spcPts val="1600"/>
              </a:spcBef>
              <a:spcAft>
                <a:spcPts val="0"/>
              </a:spcAft>
              <a:buNone/>
              <a:defRPr b="0" sz="1400">
                <a:solidFill>
                  <a:schemeClr val="accent2"/>
                </a:solidFill>
                <a:latin typeface="Krona One"/>
                <a:ea typeface="Krona One"/>
                <a:cs typeface="Krona One"/>
                <a:sym typeface="Krona One"/>
              </a:defRPr>
            </a:lvl3pPr>
            <a:lvl4pPr lvl="3" rtl="0" algn="ctr">
              <a:spcBef>
                <a:spcPts val="1600"/>
              </a:spcBef>
              <a:spcAft>
                <a:spcPts val="0"/>
              </a:spcAft>
              <a:buNone/>
              <a:defRPr b="0" sz="1400">
                <a:solidFill>
                  <a:schemeClr val="accent2"/>
                </a:solidFill>
                <a:latin typeface="Krona One"/>
                <a:ea typeface="Krona One"/>
                <a:cs typeface="Krona One"/>
                <a:sym typeface="Krona One"/>
              </a:defRPr>
            </a:lvl4pPr>
            <a:lvl5pPr lvl="4" rtl="0" algn="ctr">
              <a:spcBef>
                <a:spcPts val="1600"/>
              </a:spcBef>
              <a:spcAft>
                <a:spcPts val="0"/>
              </a:spcAft>
              <a:buNone/>
              <a:defRPr b="0" sz="1400">
                <a:solidFill>
                  <a:schemeClr val="accent2"/>
                </a:solidFill>
                <a:latin typeface="Krona One"/>
                <a:ea typeface="Krona One"/>
                <a:cs typeface="Krona One"/>
                <a:sym typeface="Krona One"/>
              </a:defRPr>
            </a:lvl5pPr>
            <a:lvl6pPr lvl="5" rtl="0" algn="ctr">
              <a:spcBef>
                <a:spcPts val="1600"/>
              </a:spcBef>
              <a:spcAft>
                <a:spcPts val="0"/>
              </a:spcAft>
              <a:buNone/>
              <a:defRPr b="0" sz="1400">
                <a:solidFill>
                  <a:schemeClr val="accent2"/>
                </a:solidFill>
                <a:latin typeface="Krona One"/>
                <a:ea typeface="Krona One"/>
                <a:cs typeface="Krona One"/>
                <a:sym typeface="Krona One"/>
              </a:defRPr>
            </a:lvl6pPr>
            <a:lvl7pPr lvl="6" rtl="0" algn="ctr">
              <a:spcBef>
                <a:spcPts val="1600"/>
              </a:spcBef>
              <a:spcAft>
                <a:spcPts val="0"/>
              </a:spcAft>
              <a:buNone/>
              <a:defRPr b="0" sz="1400">
                <a:solidFill>
                  <a:schemeClr val="accent2"/>
                </a:solidFill>
                <a:latin typeface="Krona One"/>
                <a:ea typeface="Krona One"/>
                <a:cs typeface="Krona One"/>
                <a:sym typeface="Krona One"/>
              </a:defRPr>
            </a:lvl7pPr>
            <a:lvl8pPr lvl="7" rtl="0" algn="ctr">
              <a:spcBef>
                <a:spcPts val="1600"/>
              </a:spcBef>
              <a:spcAft>
                <a:spcPts val="0"/>
              </a:spcAft>
              <a:buNone/>
              <a:defRPr b="0" sz="1400">
                <a:solidFill>
                  <a:schemeClr val="accent2"/>
                </a:solidFill>
                <a:latin typeface="Krona One"/>
                <a:ea typeface="Krona One"/>
                <a:cs typeface="Krona One"/>
                <a:sym typeface="Krona One"/>
              </a:defRPr>
            </a:lvl8pPr>
            <a:lvl9pPr lvl="8" rtl="0" algn="ctr">
              <a:spcBef>
                <a:spcPts val="1600"/>
              </a:spcBef>
              <a:spcAft>
                <a:spcPts val="1600"/>
              </a:spcAft>
              <a:buNone/>
              <a:defRPr b="0" sz="1400">
                <a:solidFill>
                  <a:schemeClr val="accent2"/>
                </a:solidFill>
                <a:latin typeface="Krona One"/>
                <a:ea typeface="Krona One"/>
                <a:cs typeface="Krona One"/>
                <a:sym typeface="Krona One"/>
              </a:defRPr>
            </a:lvl9pPr>
          </a:lstStyle>
          <a:p/>
        </p:txBody>
      </p:sp>
      <p:sp>
        <p:nvSpPr>
          <p:cNvPr id="329" name="Google Shape;329;p16"/>
          <p:cNvSpPr txBox="1"/>
          <p:nvPr>
            <p:ph idx="5" type="subTitle"/>
          </p:nvPr>
        </p:nvSpPr>
        <p:spPr>
          <a:xfrm>
            <a:off x="449475" y="3441102"/>
            <a:ext cx="1899000" cy="9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0" name="Google Shape;330;p16"/>
          <p:cNvSpPr txBox="1"/>
          <p:nvPr>
            <p:ph idx="6" type="subTitle"/>
          </p:nvPr>
        </p:nvSpPr>
        <p:spPr>
          <a:xfrm>
            <a:off x="2540350" y="3441102"/>
            <a:ext cx="1899000" cy="9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1" name="Google Shape;331;p16"/>
          <p:cNvSpPr txBox="1"/>
          <p:nvPr>
            <p:ph idx="7" type="subTitle"/>
          </p:nvPr>
        </p:nvSpPr>
        <p:spPr>
          <a:xfrm>
            <a:off x="6798300" y="3441102"/>
            <a:ext cx="1899000" cy="9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2" name="Google Shape;332;p16"/>
          <p:cNvSpPr txBox="1"/>
          <p:nvPr>
            <p:ph idx="8" type="subTitle"/>
          </p:nvPr>
        </p:nvSpPr>
        <p:spPr>
          <a:xfrm>
            <a:off x="4707425" y="3441102"/>
            <a:ext cx="1899000" cy="9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333" name="Google Shape;333;p16"/>
          <p:cNvGrpSpPr/>
          <p:nvPr/>
        </p:nvGrpSpPr>
        <p:grpSpPr>
          <a:xfrm>
            <a:off x="7313341" y="-1778296"/>
            <a:ext cx="3500436" cy="3312684"/>
            <a:chOff x="7090666" y="-1261371"/>
            <a:chExt cx="3500436" cy="3312684"/>
          </a:xfrm>
        </p:grpSpPr>
        <p:sp>
          <p:nvSpPr>
            <p:cNvPr id="334" name="Google Shape;334;p16"/>
            <p:cNvSpPr/>
            <p:nvPr/>
          </p:nvSpPr>
          <p:spPr>
            <a:xfrm rot="10800000">
              <a:off x="7972770" y="-1261371"/>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
            <p:cNvSpPr/>
            <p:nvPr/>
          </p:nvSpPr>
          <p:spPr>
            <a:xfrm rot="10800000">
              <a:off x="8202708" y="-1005372"/>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p:nvPr/>
          </p:nvSpPr>
          <p:spPr>
            <a:xfrm rot="10800000">
              <a:off x="8380157" y="-717992"/>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
            <p:cNvSpPr/>
            <p:nvPr/>
          </p:nvSpPr>
          <p:spPr>
            <a:xfrm rot="10800000">
              <a:off x="8247584" y="1417426"/>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6"/>
            <p:cNvSpPr/>
            <p:nvPr/>
          </p:nvSpPr>
          <p:spPr>
            <a:xfrm rot="10800000">
              <a:off x="8068143" y="1892899"/>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6"/>
            <p:cNvSpPr/>
            <p:nvPr/>
          </p:nvSpPr>
          <p:spPr>
            <a:xfrm rot="10800000">
              <a:off x="7090666" y="861725"/>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p:nvPr/>
          </p:nvSpPr>
          <p:spPr>
            <a:xfrm rot="10800000">
              <a:off x="7603973" y="669820"/>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
            <p:cNvSpPr/>
            <p:nvPr/>
          </p:nvSpPr>
          <p:spPr>
            <a:xfrm rot="10800000">
              <a:off x="7603986" y="1274034"/>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16"/>
          <p:cNvGrpSpPr/>
          <p:nvPr/>
        </p:nvGrpSpPr>
        <p:grpSpPr>
          <a:xfrm>
            <a:off x="-2072563" y="-1998722"/>
            <a:ext cx="4226616" cy="3533111"/>
            <a:chOff x="-2085486" y="-2056877"/>
            <a:chExt cx="4226616" cy="3533111"/>
          </a:xfrm>
        </p:grpSpPr>
        <p:sp>
          <p:nvSpPr>
            <p:cNvPr id="343" name="Google Shape;343;p16"/>
            <p:cNvSpPr/>
            <p:nvPr/>
          </p:nvSpPr>
          <p:spPr>
            <a:xfrm rot="5400000">
              <a:off x="-1286037" y="-1530580"/>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rot="5400000">
              <a:off x="-2085656" y="-1521519"/>
              <a:ext cx="2076064" cy="2075726"/>
            </a:xfrm>
            <a:custGeom>
              <a:rect b="b" l="l" r="r" t="t"/>
              <a:pathLst>
                <a:path extrusionOk="0" h="73653" w="73665">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6"/>
            <p:cNvSpPr/>
            <p:nvPr/>
          </p:nvSpPr>
          <p:spPr>
            <a:xfrm rot="5400000">
              <a:off x="-1426624" y="-1261814"/>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6"/>
            <p:cNvSpPr/>
            <p:nvPr/>
          </p:nvSpPr>
          <p:spPr>
            <a:xfrm rot="5400000">
              <a:off x="-742475" y="-2056877"/>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6"/>
            <p:cNvSpPr/>
            <p:nvPr/>
          </p:nvSpPr>
          <p:spPr>
            <a:xfrm rot="5400000">
              <a:off x="1392788" y="78752"/>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6"/>
            <p:cNvSpPr/>
            <p:nvPr/>
          </p:nvSpPr>
          <p:spPr>
            <a:xfrm rot="5400000">
              <a:off x="-10122" y="573147"/>
              <a:ext cx="344644" cy="344644"/>
            </a:xfrm>
            <a:custGeom>
              <a:rect b="b" l="l" r="r" t="t"/>
              <a:pathLst>
                <a:path extrusionOk="0" h="12229" w="12229">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6"/>
            <p:cNvSpPr/>
            <p:nvPr/>
          </p:nvSpPr>
          <p:spPr>
            <a:xfrm rot="5400000">
              <a:off x="1982730" y="475507"/>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6"/>
            <p:cNvSpPr/>
            <p:nvPr/>
          </p:nvSpPr>
          <p:spPr>
            <a:xfrm rot="5400000">
              <a:off x="473616" y="1317834"/>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6"/>
            <p:cNvSpPr/>
            <p:nvPr/>
          </p:nvSpPr>
          <p:spPr>
            <a:xfrm rot="5400000">
              <a:off x="681887" y="386418"/>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lumns 1">
  <p:cSld name="TITLE_AND_TWO_COLUMNS_2_1_1">
    <p:spTree>
      <p:nvGrpSpPr>
        <p:cNvPr id="352" name="Shape 352"/>
        <p:cNvGrpSpPr/>
        <p:nvPr/>
      </p:nvGrpSpPr>
      <p:grpSpPr>
        <a:xfrm>
          <a:off x="0" y="0"/>
          <a:ext cx="0" cy="0"/>
          <a:chOff x="0" y="0"/>
          <a:chExt cx="0" cy="0"/>
        </a:xfrm>
      </p:grpSpPr>
      <p:sp>
        <p:nvSpPr>
          <p:cNvPr id="353" name="Google Shape;353;p17"/>
          <p:cNvSpPr txBox="1"/>
          <p:nvPr>
            <p:ph type="title"/>
          </p:nvPr>
        </p:nvSpPr>
        <p:spPr>
          <a:xfrm>
            <a:off x="601875" y="535822"/>
            <a:ext cx="7943100" cy="64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4" name="Google Shape;354;p17"/>
          <p:cNvSpPr txBox="1"/>
          <p:nvPr>
            <p:ph idx="1" type="subTitle"/>
          </p:nvPr>
        </p:nvSpPr>
        <p:spPr>
          <a:xfrm>
            <a:off x="2540350" y="1968126"/>
            <a:ext cx="1899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400">
                <a:solidFill>
                  <a:schemeClr val="accent2"/>
                </a:solidFill>
                <a:latin typeface="Krona One"/>
                <a:ea typeface="Krona One"/>
                <a:cs typeface="Krona One"/>
                <a:sym typeface="Krona One"/>
              </a:defRPr>
            </a:lvl1pPr>
            <a:lvl2pPr lvl="1" rtl="0" algn="ctr">
              <a:lnSpc>
                <a:spcPct val="100000"/>
              </a:lnSpc>
              <a:spcBef>
                <a:spcPts val="0"/>
              </a:spcBef>
              <a:spcAft>
                <a:spcPts val="0"/>
              </a:spcAft>
              <a:buNone/>
              <a:defRPr b="0" sz="1400">
                <a:solidFill>
                  <a:schemeClr val="accent2"/>
                </a:solidFill>
                <a:latin typeface="Krona One"/>
                <a:ea typeface="Krona One"/>
                <a:cs typeface="Krona One"/>
                <a:sym typeface="Krona One"/>
              </a:defRPr>
            </a:lvl2pPr>
            <a:lvl3pPr lvl="2" rtl="0" algn="ctr">
              <a:lnSpc>
                <a:spcPct val="100000"/>
              </a:lnSpc>
              <a:spcBef>
                <a:spcPts val="0"/>
              </a:spcBef>
              <a:spcAft>
                <a:spcPts val="0"/>
              </a:spcAft>
              <a:buNone/>
              <a:defRPr b="0" sz="1400">
                <a:solidFill>
                  <a:schemeClr val="accent2"/>
                </a:solidFill>
                <a:latin typeface="Krona One"/>
                <a:ea typeface="Krona One"/>
                <a:cs typeface="Krona One"/>
                <a:sym typeface="Krona One"/>
              </a:defRPr>
            </a:lvl3pPr>
            <a:lvl4pPr lvl="3" rtl="0" algn="ctr">
              <a:lnSpc>
                <a:spcPct val="100000"/>
              </a:lnSpc>
              <a:spcBef>
                <a:spcPts val="0"/>
              </a:spcBef>
              <a:spcAft>
                <a:spcPts val="0"/>
              </a:spcAft>
              <a:buNone/>
              <a:defRPr b="0" sz="1400">
                <a:solidFill>
                  <a:schemeClr val="accent2"/>
                </a:solidFill>
                <a:latin typeface="Krona One"/>
                <a:ea typeface="Krona One"/>
                <a:cs typeface="Krona One"/>
                <a:sym typeface="Krona One"/>
              </a:defRPr>
            </a:lvl4pPr>
            <a:lvl5pPr lvl="4" rtl="0" algn="ctr">
              <a:lnSpc>
                <a:spcPct val="100000"/>
              </a:lnSpc>
              <a:spcBef>
                <a:spcPts val="0"/>
              </a:spcBef>
              <a:spcAft>
                <a:spcPts val="0"/>
              </a:spcAft>
              <a:buNone/>
              <a:defRPr b="0" sz="1400">
                <a:solidFill>
                  <a:schemeClr val="accent2"/>
                </a:solidFill>
                <a:latin typeface="Krona One"/>
                <a:ea typeface="Krona One"/>
                <a:cs typeface="Krona One"/>
                <a:sym typeface="Krona One"/>
              </a:defRPr>
            </a:lvl5pPr>
            <a:lvl6pPr lvl="5" rtl="0" algn="ctr">
              <a:lnSpc>
                <a:spcPct val="100000"/>
              </a:lnSpc>
              <a:spcBef>
                <a:spcPts val="0"/>
              </a:spcBef>
              <a:spcAft>
                <a:spcPts val="0"/>
              </a:spcAft>
              <a:buNone/>
              <a:defRPr b="0" sz="1400">
                <a:solidFill>
                  <a:schemeClr val="accent2"/>
                </a:solidFill>
                <a:latin typeface="Krona One"/>
                <a:ea typeface="Krona One"/>
                <a:cs typeface="Krona One"/>
                <a:sym typeface="Krona One"/>
              </a:defRPr>
            </a:lvl6pPr>
            <a:lvl7pPr lvl="6" rtl="0" algn="ctr">
              <a:lnSpc>
                <a:spcPct val="100000"/>
              </a:lnSpc>
              <a:spcBef>
                <a:spcPts val="0"/>
              </a:spcBef>
              <a:spcAft>
                <a:spcPts val="0"/>
              </a:spcAft>
              <a:buNone/>
              <a:defRPr b="0" sz="1400">
                <a:solidFill>
                  <a:schemeClr val="accent2"/>
                </a:solidFill>
                <a:latin typeface="Krona One"/>
                <a:ea typeface="Krona One"/>
                <a:cs typeface="Krona One"/>
                <a:sym typeface="Krona One"/>
              </a:defRPr>
            </a:lvl7pPr>
            <a:lvl8pPr lvl="7" rtl="0" algn="ctr">
              <a:lnSpc>
                <a:spcPct val="100000"/>
              </a:lnSpc>
              <a:spcBef>
                <a:spcPts val="0"/>
              </a:spcBef>
              <a:spcAft>
                <a:spcPts val="0"/>
              </a:spcAft>
              <a:buNone/>
              <a:defRPr b="0" sz="1400">
                <a:solidFill>
                  <a:schemeClr val="accent2"/>
                </a:solidFill>
                <a:latin typeface="Krona One"/>
                <a:ea typeface="Krona One"/>
                <a:cs typeface="Krona One"/>
                <a:sym typeface="Krona One"/>
              </a:defRPr>
            </a:lvl8pPr>
            <a:lvl9pPr lvl="8" rtl="0" algn="ctr">
              <a:lnSpc>
                <a:spcPct val="100000"/>
              </a:lnSpc>
              <a:spcBef>
                <a:spcPts val="0"/>
              </a:spcBef>
              <a:spcAft>
                <a:spcPts val="0"/>
              </a:spcAft>
              <a:buNone/>
              <a:defRPr b="0" sz="1400">
                <a:solidFill>
                  <a:schemeClr val="accent2"/>
                </a:solidFill>
                <a:latin typeface="Krona One"/>
                <a:ea typeface="Krona One"/>
                <a:cs typeface="Krona One"/>
                <a:sym typeface="Krona One"/>
              </a:defRPr>
            </a:lvl9pPr>
          </a:lstStyle>
          <a:p/>
        </p:txBody>
      </p:sp>
      <p:sp>
        <p:nvSpPr>
          <p:cNvPr id="355" name="Google Shape;355;p17"/>
          <p:cNvSpPr txBox="1"/>
          <p:nvPr>
            <p:ph idx="2" type="subTitle"/>
          </p:nvPr>
        </p:nvSpPr>
        <p:spPr>
          <a:xfrm>
            <a:off x="449475" y="3111126"/>
            <a:ext cx="1899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400">
                <a:solidFill>
                  <a:schemeClr val="accent2"/>
                </a:solidFill>
                <a:latin typeface="Krona One"/>
                <a:ea typeface="Krona One"/>
                <a:cs typeface="Krona One"/>
                <a:sym typeface="Krona One"/>
              </a:defRPr>
            </a:lvl1pPr>
            <a:lvl2pPr lvl="1" rtl="0" algn="ctr">
              <a:lnSpc>
                <a:spcPct val="100000"/>
              </a:lnSpc>
              <a:spcBef>
                <a:spcPts val="1600"/>
              </a:spcBef>
              <a:spcAft>
                <a:spcPts val="0"/>
              </a:spcAft>
              <a:buNone/>
              <a:defRPr b="0" sz="1400">
                <a:solidFill>
                  <a:schemeClr val="accent2"/>
                </a:solidFill>
                <a:latin typeface="Krona One"/>
                <a:ea typeface="Krona One"/>
                <a:cs typeface="Krona One"/>
                <a:sym typeface="Krona One"/>
              </a:defRPr>
            </a:lvl2pPr>
            <a:lvl3pPr lvl="2" rtl="0" algn="ctr">
              <a:lnSpc>
                <a:spcPct val="100000"/>
              </a:lnSpc>
              <a:spcBef>
                <a:spcPts val="1600"/>
              </a:spcBef>
              <a:spcAft>
                <a:spcPts val="0"/>
              </a:spcAft>
              <a:buNone/>
              <a:defRPr b="0" sz="1400">
                <a:solidFill>
                  <a:schemeClr val="accent2"/>
                </a:solidFill>
                <a:latin typeface="Krona One"/>
                <a:ea typeface="Krona One"/>
                <a:cs typeface="Krona One"/>
                <a:sym typeface="Krona One"/>
              </a:defRPr>
            </a:lvl3pPr>
            <a:lvl4pPr lvl="3" rtl="0" algn="ctr">
              <a:lnSpc>
                <a:spcPct val="100000"/>
              </a:lnSpc>
              <a:spcBef>
                <a:spcPts val="1600"/>
              </a:spcBef>
              <a:spcAft>
                <a:spcPts val="0"/>
              </a:spcAft>
              <a:buNone/>
              <a:defRPr b="0" sz="1400">
                <a:solidFill>
                  <a:schemeClr val="accent2"/>
                </a:solidFill>
                <a:latin typeface="Krona One"/>
                <a:ea typeface="Krona One"/>
                <a:cs typeface="Krona One"/>
                <a:sym typeface="Krona One"/>
              </a:defRPr>
            </a:lvl4pPr>
            <a:lvl5pPr lvl="4" rtl="0" algn="ctr">
              <a:lnSpc>
                <a:spcPct val="100000"/>
              </a:lnSpc>
              <a:spcBef>
                <a:spcPts val="1600"/>
              </a:spcBef>
              <a:spcAft>
                <a:spcPts val="0"/>
              </a:spcAft>
              <a:buNone/>
              <a:defRPr b="0" sz="1400">
                <a:solidFill>
                  <a:schemeClr val="accent2"/>
                </a:solidFill>
                <a:latin typeface="Krona One"/>
                <a:ea typeface="Krona One"/>
                <a:cs typeface="Krona One"/>
                <a:sym typeface="Krona One"/>
              </a:defRPr>
            </a:lvl5pPr>
            <a:lvl6pPr lvl="5" rtl="0" algn="ctr">
              <a:lnSpc>
                <a:spcPct val="100000"/>
              </a:lnSpc>
              <a:spcBef>
                <a:spcPts val="1600"/>
              </a:spcBef>
              <a:spcAft>
                <a:spcPts val="0"/>
              </a:spcAft>
              <a:buNone/>
              <a:defRPr b="0" sz="1400">
                <a:solidFill>
                  <a:schemeClr val="accent2"/>
                </a:solidFill>
                <a:latin typeface="Krona One"/>
                <a:ea typeface="Krona One"/>
                <a:cs typeface="Krona One"/>
                <a:sym typeface="Krona One"/>
              </a:defRPr>
            </a:lvl6pPr>
            <a:lvl7pPr lvl="6" rtl="0" algn="ctr">
              <a:lnSpc>
                <a:spcPct val="100000"/>
              </a:lnSpc>
              <a:spcBef>
                <a:spcPts val="1600"/>
              </a:spcBef>
              <a:spcAft>
                <a:spcPts val="0"/>
              </a:spcAft>
              <a:buNone/>
              <a:defRPr b="0" sz="1400">
                <a:solidFill>
                  <a:schemeClr val="accent2"/>
                </a:solidFill>
                <a:latin typeface="Krona One"/>
                <a:ea typeface="Krona One"/>
                <a:cs typeface="Krona One"/>
                <a:sym typeface="Krona One"/>
              </a:defRPr>
            </a:lvl7pPr>
            <a:lvl8pPr lvl="7" rtl="0" algn="ctr">
              <a:lnSpc>
                <a:spcPct val="100000"/>
              </a:lnSpc>
              <a:spcBef>
                <a:spcPts val="1600"/>
              </a:spcBef>
              <a:spcAft>
                <a:spcPts val="0"/>
              </a:spcAft>
              <a:buNone/>
              <a:defRPr b="0" sz="1400">
                <a:solidFill>
                  <a:schemeClr val="accent2"/>
                </a:solidFill>
                <a:latin typeface="Krona One"/>
                <a:ea typeface="Krona One"/>
                <a:cs typeface="Krona One"/>
                <a:sym typeface="Krona One"/>
              </a:defRPr>
            </a:lvl8pPr>
            <a:lvl9pPr lvl="8" rtl="0" algn="ctr">
              <a:lnSpc>
                <a:spcPct val="100000"/>
              </a:lnSpc>
              <a:spcBef>
                <a:spcPts val="1600"/>
              </a:spcBef>
              <a:spcAft>
                <a:spcPts val="1600"/>
              </a:spcAft>
              <a:buNone/>
              <a:defRPr b="0" sz="1400">
                <a:solidFill>
                  <a:schemeClr val="accent2"/>
                </a:solidFill>
                <a:latin typeface="Krona One"/>
                <a:ea typeface="Krona One"/>
                <a:cs typeface="Krona One"/>
                <a:sym typeface="Krona One"/>
              </a:defRPr>
            </a:lvl9pPr>
          </a:lstStyle>
          <a:p/>
        </p:txBody>
      </p:sp>
      <p:sp>
        <p:nvSpPr>
          <p:cNvPr id="356" name="Google Shape;356;p17"/>
          <p:cNvSpPr txBox="1"/>
          <p:nvPr>
            <p:ph idx="3" type="subTitle"/>
          </p:nvPr>
        </p:nvSpPr>
        <p:spPr>
          <a:xfrm>
            <a:off x="4707425" y="3111126"/>
            <a:ext cx="1899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400">
                <a:solidFill>
                  <a:schemeClr val="accent2"/>
                </a:solidFill>
                <a:latin typeface="Krona One"/>
                <a:ea typeface="Krona One"/>
                <a:cs typeface="Krona One"/>
                <a:sym typeface="Krona One"/>
              </a:defRPr>
            </a:lvl1pPr>
            <a:lvl2pPr lvl="1" rtl="0" algn="ctr">
              <a:lnSpc>
                <a:spcPct val="100000"/>
              </a:lnSpc>
              <a:spcBef>
                <a:spcPts val="0"/>
              </a:spcBef>
              <a:spcAft>
                <a:spcPts val="0"/>
              </a:spcAft>
              <a:buNone/>
              <a:defRPr b="0" sz="1400">
                <a:solidFill>
                  <a:schemeClr val="accent2"/>
                </a:solidFill>
                <a:latin typeface="Krona One"/>
                <a:ea typeface="Krona One"/>
                <a:cs typeface="Krona One"/>
                <a:sym typeface="Krona One"/>
              </a:defRPr>
            </a:lvl2pPr>
            <a:lvl3pPr lvl="2" rtl="0" algn="ctr">
              <a:lnSpc>
                <a:spcPct val="100000"/>
              </a:lnSpc>
              <a:spcBef>
                <a:spcPts val="0"/>
              </a:spcBef>
              <a:spcAft>
                <a:spcPts val="0"/>
              </a:spcAft>
              <a:buNone/>
              <a:defRPr b="0" sz="1400">
                <a:solidFill>
                  <a:schemeClr val="accent2"/>
                </a:solidFill>
                <a:latin typeface="Krona One"/>
                <a:ea typeface="Krona One"/>
                <a:cs typeface="Krona One"/>
                <a:sym typeface="Krona One"/>
              </a:defRPr>
            </a:lvl3pPr>
            <a:lvl4pPr lvl="3" rtl="0" algn="ctr">
              <a:lnSpc>
                <a:spcPct val="100000"/>
              </a:lnSpc>
              <a:spcBef>
                <a:spcPts val="0"/>
              </a:spcBef>
              <a:spcAft>
                <a:spcPts val="0"/>
              </a:spcAft>
              <a:buNone/>
              <a:defRPr b="0" sz="1400">
                <a:solidFill>
                  <a:schemeClr val="accent2"/>
                </a:solidFill>
                <a:latin typeface="Krona One"/>
                <a:ea typeface="Krona One"/>
                <a:cs typeface="Krona One"/>
                <a:sym typeface="Krona One"/>
              </a:defRPr>
            </a:lvl4pPr>
            <a:lvl5pPr lvl="4" rtl="0" algn="ctr">
              <a:lnSpc>
                <a:spcPct val="100000"/>
              </a:lnSpc>
              <a:spcBef>
                <a:spcPts val="0"/>
              </a:spcBef>
              <a:spcAft>
                <a:spcPts val="0"/>
              </a:spcAft>
              <a:buNone/>
              <a:defRPr b="0" sz="1400">
                <a:solidFill>
                  <a:schemeClr val="accent2"/>
                </a:solidFill>
                <a:latin typeface="Krona One"/>
                <a:ea typeface="Krona One"/>
                <a:cs typeface="Krona One"/>
                <a:sym typeface="Krona One"/>
              </a:defRPr>
            </a:lvl5pPr>
            <a:lvl6pPr lvl="5" rtl="0" algn="ctr">
              <a:lnSpc>
                <a:spcPct val="100000"/>
              </a:lnSpc>
              <a:spcBef>
                <a:spcPts val="0"/>
              </a:spcBef>
              <a:spcAft>
                <a:spcPts val="0"/>
              </a:spcAft>
              <a:buNone/>
              <a:defRPr b="0" sz="1400">
                <a:solidFill>
                  <a:schemeClr val="accent2"/>
                </a:solidFill>
                <a:latin typeface="Krona One"/>
                <a:ea typeface="Krona One"/>
                <a:cs typeface="Krona One"/>
                <a:sym typeface="Krona One"/>
              </a:defRPr>
            </a:lvl6pPr>
            <a:lvl7pPr lvl="6" rtl="0" algn="ctr">
              <a:lnSpc>
                <a:spcPct val="100000"/>
              </a:lnSpc>
              <a:spcBef>
                <a:spcPts val="0"/>
              </a:spcBef>
              <a:spcAft>
                <a:spcPts val="0"/>
              </a:spcAft>
              <a:buNone/>
              <a:defRPr b="0" sz="1400">
                <a:solidFill>
                  <a:schemeClr val="accent2"/>
                </a:solidFill>
                <a:latin typeface="Krona One"/>
                <a:ea typeface="Krona One"/>
                <a:cs typeface="Krona One"/>
                <a:sym typeface="Krona One"/>
              </a:defRPr>
            </a:lvl7pPr>
            <a:lvl8pPr lvl="7" rtl="0" algn="ctr">
              <a:lnSpc>
                <a:spcPct val="100000"/>
              </a:lnSpc>
              <a:spcBef>
                <a:spcPts val="0"/>
              </a:spcBef>
              <a:spcAft>
                <a:spcPts val="0"/>
              </a:spcAft>
              <a:buNone/>
              <a:defRPr b="0" sz="1400">
                <a:solidFill>
                  <a:schemeClr val="accent2"/>
                </a:solidFill>
                <a:latin typeface="Krona One"/>
                <a:ea typeface="Krona One"/>
                <a:cs typeface="Krona One"/>
                <a:sym typeface="Krona One"/>
              </a:defRPr>
            </a:lvl8pPr>
            <a:lvl9pPr lvl="8" rtl="0" algn="ctr">
              <a:lnSpc>
                <a:spcPct val="100000"/>
              </a:lnSpc>
              <a:spcBef>
                <a:spcPts val="0"/>
              </a:spcBef>
              <a:spcAft>
                <a:spcPts val="0"/>
              </a:spcAft>
              <a:buNone/>
              <a:defRPr b="0" sz="1400">
                <a:solidFill>
                  <a:schemeClr val="accent2"/>
                </a:solidFill>
                <a:latin typeface="Krona One"/>
                <a:ea typeface="Krona One"/>
                <a:cs typeface="Krona One"/>
                <a:sym typeface="Krona One"/>
              </a:defRPr>
            </a:lvl9pPr>
          </a:lstStyle>
          <a:p/>
        </p:txBody>
      </p:sp>
      <p:sp>
        <p:nvSpPr>
          <p:cNvPr id="357" name="Google Shape;357;p17"/>
          <p:cNvSpPr txBox="1"/>
          <p:nvPr>
            <p:ph idx="4" type="subTitle"/>
          </p:nvPr>
        </p:nvSpPr>
        <p:spPr>
          <a:xfrm>
            <a:off x="6798300" y="1968126"/>
            <a:ext cx="1899000" cy="405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0" sz="1400">
                <a:solidFill>
                  <a:schemeClr val="accent2"/>
                </a:solidFill>
                <a:latin typeface="Krona One"/>
                <a:ea typeface="Krona One"/>
                <a:cs typeface="Krona One"/>
                <a:sym typeface="Krona One"/>
              </a:defRPr>
            </a:lvl1pPr>
            <a:lvl2pPr lvl="1" rtl="0" algn="ctr">
              <a:spcBef>
                <a:spcPts val="1600"/>
              </a:spcBef>
              <a:spcAft>
                <a:spcPts val="0"/>
              </a:spcAft>
              <a:buNone/>
              <a:defRPr b="0" sz="1400">
                <a:solidFill>
                  <a:schemeClr val="accent2"/>
                </a:solidFill>
                <a:latin typeface="Krona One"/>
                <a:ea typeface="Krona One"/>
                <a:cs typeface="Krona One"/>
                <a:sym typeface="Krona One"/>
              </a:defRPr>
            </a:lvl2pPr>
            <a:lvl3pPr lvl="2" rtl="0" algn="ctr">
              <a:spcBef>
                <a:spcPts val="1600"/>
              </a:spcBef>
              <a:spcAft>
                <a:spcPts val="0"/>
              </a:spcAft>
              <a:buNone/>
              <a:defRPr b="0" sz="1400">
                <a:solidFill>
                  <a:schemeClr val="accent2"/>
                </a:solidFill>
                <a:latin typeface="Krona One"/>
                <a:ea typeface="Krona One"/>
                <a:cs typeface="Krona One"/>
                <a:sym typeface="Krona One"/>
              </a:defRPr>
            </a:lvl3pPr>
            <a:lvl4pPr lvl="3" rtl="0" algn="ctr">
              <a:spcBef>
                <a:spcPts val="1600"/>
              </a:spcBef>
              <a:spcAft>
                <a:spcPts val="0"/>
              </a:spcAft>
              <a:buNone/>
              <a:defRPr b="0" sz="1400">
                <a:solidFill>
                  <a:schemeClr val="accent2"/>
                </a:solidFill>
                <a:latin typeface="Krona One"/>
                <a:ea typeface="Krona One"/>
                <a:cs typeface="Krona One"/>
                <a:sym typeface="Krona One"/>
              </a:defRPr>
            </a:lvl4pPr>
            <a:lvl5pPr lvl="4" rtl="0" algn="ctr">
              <a:spcBef>
                <a:spcPts val="1600"/>
              </a:spcBef>
              <a:spcAft>
                <a:spcPts val="0"/>
              </a:spcAft>
              <a:buNone/>
              <a:defRPr b="0" sz="1400">
                <a:solidFill>
                  <a:schemeClr val="accent2"/>
                </a:solidFill>
                <a:latin typeface="Krona One"/>
                <a:ea typeface="Krona One"/>
                <a:cs typeface="Krona One"/>
                <a:sym typeface="Krona One"/>
              </a:defRPr>
            </a:lvl5pPr>
            <a:lvl6pPr lvl="5" rtl="0" algn="ctr">
              <a:spcBef>
                <a:spcPts val="1600"/>
              </a:spcBef>
              <a:spcAft>
                <a:spcPts val="0"/>
              </a:spcAft>
              <a:buNone/>
              <a:defRPr b="0" sz="1400">
                <a:solidFill>
                  <a:schemeClr val="accent2"/>
                </a:solidFill>
                <a:latin typeface="Krona One"/>
                <a:ea typeface="Krona One"/>
                <a:cs typeface="Krona One"/>
                <a:sym typeface="Krona One"/>
              </a:defRPr>
            </a:lvl6pPr>
            <a:lvl7pPr lvl="6" rtl="0" algn="ctr">
              <a:spcBef>
                <a:spcPts val="1600"/>
              </a:spcBef>
              <a:spcAft>
                <a:spcPts val="0"/>
              </a:spcAft>
              <a:buNone/>
              <a:defRPr b="0" sz="1400">
                <a:solidFill>
                  <a:schemeClr val="accent2"/>
                </a:solidFill>
                <a:latin typeface="Krona One"/>
                <a:ea typeface="Krona One"/>
                <a:cs typeface="Krona One"/>
                <a:sym typeface="Krona One"/>
              </a:defRPr>
            </a:lvl7pPr>
            <a:lvl8pPr lvl="7" rtl="0" algn="ctr">
              <a:spcBef>
                <a:spcPts val="1600"/>
              </a:spcBef>
              <a:spcAft>
                <a:spcPts val="0"/>
              </a:spcAft>
              <a:buNone/>
              <a:defRPr b="0" sz="1400">
                <a:solidFill>
                  <a:schemeClr val="accent2"/>
                </a:solidFill>
                <a:latin typeface="Krona One"/>
                <a:ea typeface="Krona One"/>
                <a:cs typeface="Krona One"/>
                <a:sym typeface="Krona One"/>
              </a:defRPr>
            </a:lvl8pPr>
            <a:lvl9pPr lvl="8" rtl="0" algn="ctr">
              <a:spcBef>
                <a:spcPts val="1600"/>
              </a:spcBef>
              <a:spcAft>
                <a:spcPts val="1600"/>
              </a:spcAft>
              <a:buNone/>
              <a:defRPr b="0" sz="1400">
                <a:solidFill>
                  <a:schemeClr val="accent2"/>
                </a:solidFill>
                <a:latin typeface="Krona One"/>
                <a:ea typeface="Krona One"/>
                <a:cs typeface="Krona One"/>
                <a:sym typeface="Krona One"/>
              </a:defRPr>
            </a:lvl9pPr>
          </a:lstStyle>
          <a:p/>
        </p:txBody>
      </p:sp>
      <p:sp>
        <p:nvSpPr>
          <p:cNvPr id="358" name="Google Shape;358;p17"/>
          <p:cNvSpPr txBox="1"/>
          <p:nvPr>
            <p:ph idx="5" type="subTitle"/>
          </p:nvPr>
        </p:nvSpPr>
        <p:spPr>
          <a:xfrm>
            <a:off x="449475" y="3411298"/>
            <a:ext cx="1899000" cy="90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9" name="Google Shape;359;p17"/>
          <p:cNvSpPr txBox="1"/>
          <p:nvPr>
            <p:ph idx="6" type="subTitle"/>
          </p:nvPr>
        </p:nvSpPr>
        <p:spPr>
          <a:xfrm>
            <a:off x="2540350" y="2268298"/>
            <a:ext cx="1899000" cy="90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0" name="Google Shape;360;p17"/>
          <p:cNvSpPr txBox="1"/>
          <p:nvPr>
            <p:ph idx="7" type="subTitle"/>
          </p:nvPr>
        </p:nvSpPr>
        <p:spPr>
          <a:xfrm>
            <a:off x="6798300" y="2268298"/>
            <a:ext cx="1899000" cy="90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1" name="Google Shape;361;p17"/>
          <p:cNvSpPr txBox="1"/>
          <p:nvPr>
            <p:ph idx="8" type="subTitle"/>
          </p:nvPr>
        </p:nvSpPr>
        <p:spPr>
          <a:xfrm>
            <a:off x="4707425" y="3411298"/>
            <a:ext cx="1899000" cy="90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362" name="Google Shape;362;p17"/>
          <p:cNvCxnSpPr/>
          <p:nvPr/>
        </p:nvCxnSpPr>
        <p:spPr>
          <a:xfrm>
            <a:off x="2446525" y="1818100"/>
            <a:ext cx="0" cy="2631300"/>
          </a:xfrm>
          <a:prstGeom prst="straightConnector1">
            <a:avLst/>
          </a:prstGeom>
          <a:noFill/>
          <a:ln cap="flat" cmpd="sng" w="19050">
            <a:solidFill>
              <a:schemeClr val="lt2"/>
            </a:solidFill>
            <a:prstDash val="solid"/>
            <a:round/>
            <a:headEnd len="med" w="med" type="none"/>
            <a:tailEnd len="med" w="med" type="none"/>
          </a:ln>
        </p:spPr>
      </p:cxnSp>
      <p:cxnSp>
        <p:nvCxnSpPr>
          <p:cNvPr id="363" name="Google Shape;363;p17"/>
          <p:cNvCxnSpPr/>
          <p:nvPr/>
        </p:nvCxnSpPr>
        <p:spPr>
          <a:xfrm>
            <a:off x="4572000" y="1818100"/>
            <a:ext cx="0" cy="2631300"/>
          </a:xfrm>
          <a:prstGeom prst="straightConnector1">
            <a:avLst/>
          </a:prstGeom>
          <a:noFill/>
          <a:ln cap="flat" cmpd="sng" w="19050">
            <a:solidFill>
              <a:schemeClr val="lt2"/>
            </a:solidFill>
            <a:prstDash val="solid"/>
            <a:round/>
            <a:headEnd len="med" w="med" type="none"/>
            <a:tailEnd len="med" w="med" type="none"/>
          </a:ln>
        </p:spPr>
      </p:cxnSp>
      <p:cxnSp>
        <p:nvCxnSpPr>
          <p:cNvPr id="364" name="Google Shape;364;p17"/>
          <p:cNvCxnSpPr/>
          <p:nvPr/>
        </p:nvCxnSpPr>
        <p:spPr>
          <a:xfrm>
            <a:off x="6697400" y="1818100"/>
            <a:ext cx="0" cy="2631300"/>
          </a:xfrm>
          <a:prstGeom prst="straightConnector1">
            <a:avLst/>
          </a:prstGeom>
          <a:noFill/>
          <a:ln cap="flat" cmpd="sng" w="19050">
            <a:solidFill>
              <a:schemeClr val="lt2"/>
            </a:solidFill>
            <a:prstDash val="solid"/>
            <a:round/>
            <a:headEnd len="med" w="med" type="none"/>
            <a:tailEnd len="med" w="med" type="none"/>
          </a:ln>
        </p:spPr>
      </p:cxnSp>
      <p:grpSp>
        <p:nvGrpSpPr>
          <p:cNvPr id="365" name="Google Shape;365;p17"/>
          <p:cNvGrpSpPr/>
          <p:nvPr/>
        </p:nvGrpSpPr>
        <p:grpSpPr>
          <a:xfrm>
            <a:off x="-1704057" y="-1522928"/>
            <a:ext cx="3981935" cy="2815716"/>
            <a:chOff x="-1627857" y="-1522928"/>
            <a:chExt cx="3981935" cy="2815716"/>
          </a:xfrm>
        </p:grpSpPr>
        <p:sp>
          <p:nvSpPr>
            <p:cNvPr id="366" name="Google Shape;366;p17"/>
            <p:cNvSpPr/>
            <p:nvPr/>
          </p:nvSpPr>
          <p:spPr>
            <a:xfrm rot="5400000">
              <a:off x="-1273114" y="-1472425"/>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7"/>
            <p:cNvSpPr/>
            <p:nvPr/>
          </p:nvSpPr>
          <p:spPr>
            <a:xfrm rot="5400000">
              <a:off x="-1628026" y="-1384634"/>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7"/>
            <p:cNvSpPr/>
            <p:nvPr/>
          </p:nvSpPr>
          <p:spPr>
            <a:xfrm rot="5400000">
              <a:off x="1520011" y="58357"/>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7"/>
            <p:cNvSpPr/>
            <p:nvPr/>
          </p:nvSpPr>
          <p:spPr>
            <a:xfrm rot="5400000">
              <a:off x="2195678" y="265600"/>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7"/>
            <p:cNvSpPr/>
            <p:nvPr/>
          </p:nvSpPr>
          <p:spPr>
            <a:xfrm rot="5400000">
              <a:off x="331127" y="1134389"/>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7"/>
            <p:cNvSpPr/>
            <p:nvPr/>
          </p:nvSpPr>
          <p:spPr>
            <a:xfrm rot="5400000">
              <a:off x="772560" y="573273"/>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7"/>
            <p:cNvSpPr/>
            <p:nvPr/>
          </p:nvSpPr>
          <p:spPr>
            <a:xfrm rot="5400000">
              <a:off x="-594551" y="-1522759"/>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 name="Google Shape;373;p17"/>
          <p:cNvGrpSpPr/>
          <p:nvPr/>
        </p:nvGrpSpPr>
        <p:grpSpPr>
          <a:xfrm>
            <a:off x="7441104" y="-2588091"/>
            <a:ext cx="3013211" cy="3938525"/>
            <a:chOff x="6798991" y="221771"/>
            <a:chExt cx="3013211" cy="3938525"/>
          </a:xfrm>
        </p:grpSpPr>
        <p:sp>
          <p:nvSpPr>
            <p:cNvPr id="374" name="Google Shape;374;p17"/>
            <p:cNvSpPr/>
            <p:nvPr/>
          </p:nvSpPr>
          <p:spPr>
            <a:xfrm rot="10800000">
              <a:off x="7633470" y="1021404"/>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7"/>
            <p:cNvSpPr/>
            <p:nvPr/>
          </p:nvSpPr>
          <p:spPr>
            <a:xfrm rot="10800000">
              <a:off x="7561999" y="221771"/>
              <a:ext cx="2076064" cy="2075726"/>
            </a:xfrm>
            <a:custGeom>
              <a:rect b="b" l="l" r="r" t="t"/>
              <a:pathLst>
                <a:path extrusionOk="0" h="73653" w="73665">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7"/>
            <p:cNvSpPr/>
            <p:nvPr/>
          </p:nvSpPr>
          <p:spPr>
            <a:xfrm rot="10800000">
              <a:off x="7122433" y="880803"/>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7"/>
            <p:cNvSpPr/>
            <p:nvPr/>
          </p:nvSpPr>
          <p:spPr>
            <a:xfrm rot="10800000">
              <a:off x="7601257" y="1488583"/>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7"/>
            <p:cNvSpPr/>
            <p:nvPr/>
          </p:nvSpPr>
          <p:spPr>
            <a:xfrm rot="10800000">
              <a:off x="8042359" y="3952563"/>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7"/>
            <p:cNvSpPr/>
            <p:nvPr/>
          </p:nvSpPr>
          <p:spPr>
            <a:xfrm rot="10800000">
              <a:off x="7198584" y="2297136"/>
              <a:ext cx="344644" cy="344644"/>
            </a:xfrm>
            <a:custGeom>
              <a:rect b="b" l="l" r="r" t="t"/>
              <a:pathLst>
                <a:path extrusionOk="0" h="12229" w="12229">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7"/>
            <p:cNvSpPr/>
            <p:nvPr/>
          </p:nvSpPr>
          <p:spPr>
            <a:xfrm rot="10800000">
              <a:off x="6798991" y="3454125"/>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7"/>
            <p:cNvSpPr/>
            <p:nvPr/>
          </p:nvSpPr>
          <p:spPr>
            <a:xfrm rot="10800000">
              <a:off x="7264673" y="3066895"/>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7"/>
            <p:cNvSpPr/>
            <p:nvPr/>
          </p:nvSpPr>
          <p:spPr>
            <a:xfrm rot="10800000">
              <a:off x="7079186" y="3535659"/>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17"/>
          <p:cNvSpPr/>
          <p:nvPr/>
        </p:nvSpPr>
        <p:spPr>
          <a:xfrm rot="10800000">
            <a:off x="6697401" y="-168798"/>
            <a:ext cx="344644" cy="344644"/>
          </a:xfrm>
          <a:custGeom>
            <a:rect b="b" l="l" r="r" t="t"/>
            <a:pathLst>
              <a:path extrusionOk="0" h="12229" w="12229">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lumns 2">
  <p:cSld name="TITLE_ONLY_1_1">
    <p:bg>
      <p:bgPr>
        <a:solidFill>
          <a:schemeClr val="accent1"/>
        </a:solidFill>
      </p:bgPr>
    </p:bg>
    <p:spTree>
      <p:nvGrpSpPr>
        <p:cNvPr id="384" name="Shape 384"/>
        <p:cNvGrpSpPr/>
        <p:nvPr/>
      </p:nvGrpSpPr>
      <p:grpSpPr>
        <a:xfrm>
          <a:off x="0" y="0"/>
          <a:ext cx="0" cy="0"/>
          <a:chOff x="0" y="0"/>
          <a:chExt cx="0" cy="0"/>
        </a:xfrm>
      </p:grpSpPr>
      <p:sp>
        <p:nvSpPr>
          <p:cNvPr id="385" name="Google Shape;385;p18"/>
          <p:cNvSpPr txBox="1"/>
          <p:nvPr>
            <p:ph type="title"/>
          </p:nvPr>
        </p:nvSpPr>
        <p:spPr>
          <a:xfrm>
            <a:off x="599100" y="531475"/>
            <a:ext cx="7945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30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6" name="Google Shape;386;p18"/>
          <p:cNvSpPr txBox="1"/>
          <p:nvPr>
            <p:ph idx="2" type="title"/>
          </p:nvPr>
        </p:nvSpPr>
        <p:spPr>
          <a:xfrm>
            <a:off x="2033153" y="1877714"/>
            <a:ext cx="2423100" cy="49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1800">
                <a:solidFill>
                  <a:schemeClr val="accent2"/>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p:txBody>
      </p:sp>
      <p:sp>
        <p:nvSpPr>
          <p:cNvPr id="387" name="Google Shape;387;p18"/>
          <p:cNvSpPr txBox="1"/>
          <p:nvPr>
            <p:ph idx="1" type="subTitle"/>
          </p:nvPr>
        </p:nvSpPr>
        <p:spPr>
          <a:xfrm>
            <a:off x="2033153" y="2281003"/>
            <a:ext cx="2423100" cy="7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lt1"/>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88" name="Google Shape;388;p18"/>
          <p:cNvSpPr txBox="1"/>
          <p:nvPr>
            <p:ph idx="3" type="title"/>
          </p:nvPr>
        </p:nvSpPr>
        <p:spPr>
          <a:xfrm>
            <a:off x="2033153" y="3398157"/>
            <a:ext cx="2423100" cy="49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1800">
                <a:solidFill>
                  <a:schemeClr val="accent2"/>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p:txBody>
      </p:sp>
      <p:sp>
        <p:nvSpPr>
          <p:cNvPr id="389" name="Google Shape;389;p18"/>
          <p:cNvSpPr txBox="1"/>
          <p:nvPr>
            <p:ph idx="4" type="subTitle"/>
          </p:nvPr>
        </p:nvSpPr>
        <p:spPr>
          <a:xfrm>
            <a:off x="2033150" y="3793375"/>
            <a:ext cx="2423100" cy="7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90" name="Google Shape;390;p18"/>
          <p:cNvSpPr txBox="1"/>
          <p:nvPr>
            <p:ph idx="5" type="title"/>
          </p:nvPr>
        </p:nvSpPr>
        <p:spPr>
          <a:xfrm>
            <a:off x="5740176" y="1877714"/>
            <a:ext cx="2423100" cy="49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1800">
                <a:solidFill>
                  <a:schemeClr val="accent2"/>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p:txBody>
      </p:sp>
      <p:sp>
        <p:nvSpPr>
          <p:cNvPr id="391" name="Google Shape;391;p18"/>
          <p:cNvSpPr txBox="1"/>
          <p:nvPr>
            <p:ph idx="6" type="subTitle"/>
          </p:nvPr>
        </p:nvSpPr>
        <p:spPr>
          <a:xfrm>
            <a:off x="5740172" y="2281003"/>
            <a:ext cx="2423100" cy="7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92" name="Google Shape;392;p18"/>
          <p:cNvSpPr txBox="1"/>
          <p:nvPr>
            <p:ph idx="7" type="title"/>
          </p:nvPr>
        </p:nvSpPr>
        <p:spPr>
          <a:xfrm>
            <a:off x="5740176" y="3398157"/>
            <a:ext cx="2423100" cy="49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2200"/>
              <a:buNone/>
              <a:defRPr sz="1800">
                <a:solidFill>
                  <a:schemeClr val="accent2"/>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p:txBody>
      </p:sp>
      <p:sp>
        <p:nvSpPr>
          <p:cNvPr id="393" name="Google Shape;393;p18"/>
          <p:cNvSpPr txBox="1"/>
          <p:nvPr>
            <p:ph idx="8" type="subTitle"/>
          </p:nvPr>
        </p:nvSpPr>
        <p:spPr>
          <a:xfrm>
            <a:off x="5740173" y="3793375"/>
            <a:ext cx="2423100" cy="7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lt1"/>
                </a:solidFill>
              </a:defRPr>
            </a:lvl1pPr>
            <a:lvl2pPr lvl="1" rtl="0">
              <a:lnSpc>
                <a:spcPct val="100000"/>
              </a:lnSpc>
              <a:spcBef>
                <a:spcPts val="160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94" name="Google Shape;394;p18"/>
          <p:cNvSpPr/>
          <p:nvPr/>
        </p:nvSpPr>
        <p:spPr>
          <a:xfrm rot="10800000">
            <a:off x="8007119" y="-1233121"/>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8"/>
          <p:cNvSpPr/>
          <p:nvPr/>
        </p:nvSpPr>
        <p:spPr>
          <a:xfrm rot="10800000">
            <a:off x="7874547" y="902297"/>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8"/>
          <p:cNvSpPr/>
          <p:nvPr/>
        </p:nvSpPr>
        <p:spPr>
          <a:xfrm rot="10800000">
            <a:off x="7124319" y="120799"/>
            <a:ext cx="395582" cy="395552"/>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18"/>
          <p:cNvGrpSpPr/>
          <p:nvPr/>
        </p:nvGrpSpPr>
        <p:grpSpPr>
          <a:xfrm>
            <a:off x="-2199508" y="-1987376"/>
            <a:ext cx="4042185" cy="3280027"/>
            <a:chOff x="3195029" y="-3343476"/>
            <a:chExt cx="4042185" cy="3280027"/>
          </a:xfrm>
        </p:grpSpPr>
        <p:sp>
          <p:nvSpPr>
            <p:cNvPr id="398" name="Google Shape;398;p18"/>
            <p:cNvSpPr/>
            <p:nvPr/>
          </p:nvSpPr>
          <p:spPr>
            <a:xfrm flipH="1" rot="10800000">
              <a:off x="3195029" y="-2979647"/>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8"/>
            <p:cNvSpPr/>
            <p:nvPr/>
          </p:nvSpPr>
          <p:spPr>
            <a:xfrm flipH="1" rot="10800000">
              <a:off x="4131013" y="-2837925"/>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8"/>
            <p:cNvSpPr/>
            <p:nvPr/>
          </p:nvSpPr>
          <p:spPr>
            <a:xfrm flipH="1" rot="10800000">
              <a:off x="4785702" y="-2959270"/>
              <a:ext cx="2076064" cy="2075726"/>
            </a:xfrm>
            <a:custGeom>
              <a:rect b="b" l="l" r="r" t="t"/>
              <a:pathLst>
                <a:path extrusionOk="0" h="73653" w="73665">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8"/>
            <p:cNvSpPr/>
            <p:nvPr/>
          </p:nvSpPr>
          <p:spPr>
            <a:xfrm flipH="1" rot="10800000">
              <a:off x="4031305" y="-3343476"/>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8"/>
            <p:cNvSpPr/>
            <p:nvPr/>
          </p:nvSpPr>
          <p:spPr>
            <a:xfrm flipH="1" rot="10800000">
              <a:off x="6583233" y="-791578"/>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8"/>
            <p:cNvSpPr/>
            <p:nvPr/>
          </p:nvSpPr>
          <p:spPr>
            <a:xfrm flipH="1" rot="10800000">
              <a:off x="6089336" y="-477238"/>
              <a:ext cx="414051" cy="413790"/>
            </a:xfrm>
            <a:custGeom>
              <a:rect b="b" l="l" r="r" t="t"/>
              <a:pathLst>
                <a:path extrusionOk="0" h="19027" w="19039">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8"/>
            <p:cNvSpPr/>
            <p:nvPr/>
          </p:nvSpPr>
          <p:spPr>
            <a:xfrm flipH="1" rot="10800000">
              <a:off x="7031510" y="-1045794"/>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8"/>
          <p:cNvSpPr/>
          <p:nvPr/>
        </p:nvSpPr>
        <p:spPr>
          <a:xfrm rot="10800000">
            <a:off x="7663153" y="-2103410"/>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8"/>
          <p:cNvSpPr/>
          <p:nvPr/>
        </p:nvSpPr>
        <p:spPr>
          <a:xfrm rot="10800000">
            <a:off x="-348903" y="-978428"/>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8"/>
          <p:cNvSpPr/>
          <p:nvPr/>
        </p:nvSpPr>
        <p:spPr>
          <a:xfrm rot="10800000">
            <a:off x="8709291" y="1231772"/>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8"/>
          <p:cNvSpPr/>
          <p:nvPr/>
        </p:nvSpPr>
        <p:spPr>
          <a:xfrm rot="10800000">
            <a:off x="-477437" y="-1445171"/>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8"/>
          <p:cNvSpPr/>
          <p:nvPr/>
        </p:nvSpPr>
        <p:spPr>
          <a:xfrm rot="10800000">
            <a:off x="8673296" y="-1555301"/>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8"/>
          <p:cNvSpPr/>
          <p:nvPr/>
        </p:nvSpPr>
        <p:spPr>
          <a:xfrm rot="10800000">
            <a:off x="-1043926" y="-1739619"/>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8"/>
          <p:cNvSpPr/>
          <p:nvPr/>
        </p:nvSpPr>
        <p:spPr>
          <a:xfrm rot="10800000">
            <a:off x="-1303871" y="-1320203"/>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8"/>
          <p:cNvSpPr/>
          <p:nvPr/>
        </p:nvSpPr>
        <p:spPr>
          <a:xfrm flipH="1" rot="10800000">
            <a:off x="519895" y="1390147"/>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1">
  <p:cSld name="ONE_COLUMN_TEXT_2_1_1">
    <p:bg>
      <p:bgPr>
        <a:solidFill>
          <a:schemeClr val="accent1"/>
        </a:solidFill>
      </p:bgPr>
    </p:bg>
    <p:spTree>
      <p:nvGrpSpPr>
        <p:cNvPr id="413" name="Shape 413"/>
        <p:cNvGrpSpPr/>
        <p:nvPr/>
      </p:nvGrpSpPr>
      <p:grpSpPr>
        <a:xfrm>
          <a:off x="0" y="0"/>
          <a:ext cx="0" cy="0"/>
          <a:chOff x="0" y="0"/>
          <a:chExt cx="0" cy="0"/>
        </a:xfrm>
      </p:grpSpPr>
      <p:sp>
        <p:nvSpPr>
          <p:cNvPr id="414" name="Google Shape;414;p19"/>
          <p:cNvSpPr txBox="1"/>
          <p:nvPr>
            <p:ph type="ctrTitle"/>
          </p:nvPr>
        </p:nvSpPr>
        <p:spPr>
          <a:xfrm>
            <a:off x="571476" y="536101"/>
            <a:ext cx="6163200" cy="632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a:solidFill>
                  <a:schemeClr val="lt1"/>
                </a:solidFill>
              </a:defRPr>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415" name="Google Shape;415;p19"/>
          <p:cNvSpPr txBox="1"/>
          <p:nvPr>
            <p:ph idx="1" type="subTitle"/>
          </p:nvPr>
        </p:nvSpPr>
        <p:spPr>
          <a:xfrm>
            <a:off x="599100" y="2438775"/>
            <a:ext cx="2979300" cy="1739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000"/>
              <a:buNone/>
              <a:defRPr b="0" sz="2000"/>
            </a:lvl1pPr>
            <a:lvl2pPr lvl="1" rtl="0" algn="ctr">
              <a:lnSpc>
                <a:spcPct val="100000"/>
              </a:lnSpc>
              <a:spcBef>
                <a:spcPts val="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416" name="Google Shape;416;p19"/>
          <p:cNvSpPr txBox="1"/>
          <p:nvPr>
            <p:ph idx="2" type="subTitle"/>
          </p:nvPr>
        </p:nvSpPr>
        <p:spPr>
          <a:xfrm>
            <a:off x="3787600" y="2438775"/>
            <a:ext cx="2979300" cy="1739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000"/>
              <a:buNone/>
              <a:defRPr b="0" sz="2000"/>
            </a:lvl1pPr>
            <a:lvl2pPr lvl="1" rtl="0" algn="ctr">
              <a:lnSpc>
                <a:spcPct val="100000"/>
              </a:lnSpc>
              <a:spcBef>
                <a:spcPts val="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417" name="Google Shape;417;p19"/>
          <p:cNvSpPr txBox="1"/>
          <p:nvPr>
            <p:ph idx="3" type="ctrTitle"/>
          </p:nvPr>
        </p:nvSpPr>
        <p:spPr>
          <a:xfrm>
            <a:off x="599100" y="4124549"/>
            <a:ext cx="2979300" cy="4530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chemeClr val="lt1"/>
              </a:buClr>
              <a:buSzPts val="1600"/>
              <a:buFont typeface="Fira Sans Condensed Medium"/>
              <a:buChar char="-"/>
              <a:defRPr sz="1400">
                <a:solidFill>
                  <a:schemeClr val="accent2"/>
                </a:solidFill>
              </a:defRPr>
            </a:lvl1pPr>
            <a:lvl2pPr lvl="1" rtl="0" algn="ctr">
              <a:spcBef>
                <a:spcPts val="0"/>
              </a:spcBef>
              <a:spcAft>
                <a:spcPts val="0"/>
              </a:spcAft>
              <a:buClr>
                <a:schemeClr val="lt1"/>
              </a:buClr>
              <a:buSzPts val="1600"/>
              <a:buFont typeface="Fira Sans Condensed Medium"/>
              <a:buChar char="-"/>
              <a:defRPr sz="1600">
                <a:solidFill>
                  <a:schemeClr val="lt1"/>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chemeClr val="lt1"/>
              </a:buClr>
              <a:buSzPts val="1600"/>
              <a:buFont typeface="Fira Sans Condensed Medium"/>
              <a:buChar char="-"/>
              <a:defRPr sz="1600">
                <a:solidFill>
                  <a:schemeClr val="lt1"/>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chemeClr val="lt1"/>
              </a:buClr>
              <a:buSzPts val="1600"/>
              <a:buFont typeface="Fira Sans Condensed Medium"/>
              <a:buChar char="-"/>
              <a:defRPr sz="1600">
                <a:solidFill>
                  <a:schemeClr val="lt1"/>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chemeClr val="lt1"/>
              </a:buClr>
              <a:buSzPts val="1600"/>
              <a:buFont typeface="Fira Sans Condensed Medium"/>
              <a:buChar char="-"/>
              <a:defRPr sz="1600">
                <a:solidFill>
                  <a:schemeClr val="lt1"/>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chemeClr val="lt1"/>
              </a:buClr>
              <a:buSzPts val="1600"/>
              <a:buFont typeface="Fira Sans Condensed Medium"/>
              <a:buChar char="-"/>
              <a:defRPr sz="1600">
                <a:solidFill>
                  <a:schemeClr val="lt1"/>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chemeClr val="lt1"/>
              </a:buClr>
              <a:buSzPts val="1600"/>
              <a:buFont typeface="Fira Sans Condensed Medium"/>
              <a:buChar char="-"/>
              <a:defRPr sz="1600">
                <a:solidFill>
                  <a:schemeClr val="lt1"/>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chemeClr val="lt1"/>
              </a:buClr>
              <a:buSzPts val="1600"/>
              <a:buFont typeface="Fira Sans Condensed Medium"/>
              <a:buChar char="-"/>
              <a:defRPr sz="1600">
                <a:solidFill>
                  <a:schemeClr val="lt1"/>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chemeClr val="lt1"/>
              </a:buClr>
              <a:buSzPts val="1600"/>
              <a:buFont typeface="Fira Sans Condensed Medium"/>
              <a:buChar char="-"/>
              <a:defRPr sz="1600">
                <a:solidFill>
                  <a:schemeClr val="lt1"/>
                </a:solidFill>
                <a:latin typeface="Fira Sans Condensed Medium"/>
                <a:ea typeface="Fira Sans Condensed Medium"/>
                <a:cs typeface="Fira Sans Condensed Medium"/>
                <a:sym typeface="Fira Sans Condensed Medium"/>
              </a:defRPr>
            </a:lvl9pPr>
          </a:lstStyle>
          <a:p/>
        </p:txBody>
      </p:sp>
      <p:sp>
        <p:nvSpPr>
          <p:cNvPr id="418" name="Google Shape;418;p19"/>
          <p:cNvSpPr txBox="1"/>
          <p:nvPr>
            <p:ph idx="4" type="ctrTitle"/>
          </p:nvPr>
        </p:nvSpPr>
        <p:spPr>
          <a:xfrm>
            <a:off x="3787600" y="4124549"/>
            <a:ext cx="2979300" cy="4530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chemeClr val="lt1"/>
              </a:buClr>
              <a:buSzPts val="1600"/>
              <a:buFont typeface="Fira Sans Condensed Medium"/>
              <a:buChar char="-"/>
              <a:defRPr sz="1400">
                <a:solidFill>
                  <a:schemeClr val="accent2"/>
                </a:solidFill>
              </a:defRPr>
            </a:lvl1pPr>
            <a:lvl2pPr lvl="1" rtl="0" algn="ctr">
              <a:spcBef>
                <a:spcPts val="0"/>
              </a:spcBef>
              <a:spcAft>
                <a:spcPts val="0"/>
              </a:spcAft>
              <a:buClr>
                <a:schemeClr val="lt1"/>
              </a:buClr>
              <a:buSzPts val="1600"/>
              <a:buFont typeface="Fira Sans Condensed Medium"/>
              <a:buChar char="-"/>
              <a:defRPr sz="1600">
                <a:solidFill>
                  <a:schemeClr val="lt1"/>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chemeClr val="lt1"/>
              </a:buClr>
              <a:buSzPts val="1600"/>
              <a:buFont typeface="Fira Sans Condensed Medium"/>
              <a:buChar char="-"/>
              <a:defRPr sz="1600">
                <a:solidFill>
                  <a:schemeClr val="lt1"/>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chemeClr val="lt1"/>
              </a:buClr>
              <a:buSzPts val="1600"/>
              <a:buFont typeface="Fira Sans Condensed Medium"/>
              <a:buChar char="-"/>
              <a:defRPr sz="1600">
                <a:solidFill>
                  <a:schemeClr val="lt1"/>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chemeClr val="lt1"/>
              </a:buClr>
              <a:buSzPts val="1600"/>
              <a:buFont typeface="Fira Sans Condensed Medium"/>
              <a:buChar char="-"/>
              <a:defRPr sz="1600">
                <a:solidFill>
                  <a:schemeClr val="lt1"/>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chemeClr val="lt1"/>
              </a:buClr>
              <a:buSzPts val="1600"/>
              <a:buFont typeface="Fira Sans Condensed Medium"/>
              <a:buChar char="-"/>
              <a:defRPr sz="1600">
                <a:solidFill>
                  <a:schemeClr val="lt1"/>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chemeClr val="lt1"/>
              </a:buClr>
              <a:buSzPts val="1600"/>
              <a:buFont typeface="Fira Sans Condensed Medium"/>
              <a:buChar char="-"/>
              <a:defRPr sz="1600">
                <a:solidFill>
                  <a:schemeClr val="lt1"/>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chemeClr val="lt1"/>
              </a:buClr>
              <a:buSzPts val="1600"/>
              <a:buFont typeface="Fira Sans Condensed Medium"/>
              <a:buChar char="-"/>
              <a:defRPr sz="1600">
                <a:solidFill>
                  <a:schemeClr val="lt1"/>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chemeClr val="lt1"/>
              </a:buClr>
              <a:buSzPts val="1600"/>
              <a:buFont typeface="Fira Sans Condensed Medium"/>
              <a:buChar char="-"/>
              <a:defRPr sz="1600">
                <a:solidFill>
                  <a:schemeClr val="lt1"/>
                </a:solidFill>
                <a:latin typeface="Fira Sans Condensed Medium"/>
                <a:ea typeface="Fira Sans Condensed Medium"/>
                <a:cs typeface="Fira Sans Condensed Medium"/>
                <a:sym typeface="Fira Sans Condensed Medium"/>
              </a:defRPr>
            </a:lvl9pPr>
          </a:lstStyle>
          <a:p/>
        </p:txBody>
      </p:sp>
      <p:sp>
        <p:nvSpPr>
          <p:cNvPr id="419" name="Google Shape;419;p19"/>
          <p:cNvSpPr/>
          <p:nvPr/>
        </p:nvSpPr>
        <p:spPr>
          <a:xfrm>
            <a:off x="8274403" y="4448704"/>
            <a:ext cx="349586" cy="350179"/>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19"/>
          <p:cNvGrpSpPr/>
          <p:nvPr/>
        </p:nvGrpSpPr>
        <p:grpSpPr>
          <a:xfrm>
            <a:off x="6552420" y="-1457516"/>
            <a:ext cx="3795235" cy="4859418"/>
            <a:chOff x="6552420" y="-1457516"/>
            <a:chExt cx="3795235" cy="4859418"/>
          </a:xfrm>
        </p:grpSpPr>
        <p:grpSp>
          <p:nvGrpSpPr>
            <p:cNvPr id="421" name="Google Shape;421;p19"/>
            <p:cNvGrpSpPr/>
            <p:nvPr/>
          </p:nvGrpSpPr>
          <p:grpSpPr>
            <a:xfrm>
              <a:off x="6552420" y="-1457516"/>
              <a:ext cx="3795235" cy="4397633"/>
              <a:chOff x="6456567" y="221771"/>
              <a:chExt cx="3795235" cy="4397633"/>
            </a:xfrm>
          </p:grpSpPr>
          <p:sp>
            <p:nvSpPr>
              <p:cNvPr id="422" name="Google Shape;422;p19"/>
              <p:cNvSpPr/>
              <p:nvPr/>
            </p:nvSpPr>
            <p:spPr>
              <a:xfrm rot="10800000">
                <a:off x="7282491" y="1289856"/>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rot="10800000">
                <a:off x="7633470" y="1021404"/>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rot="10800000">
                <a:off x="7180999" y="221771"/>
                <a:ext cx="2076064" cy="2075726"/>
              </a:xfrm>
              <a:custGeom>
                <a:rect b="b" l="l" r="r" t="t"/>
                <a:pathLst>
                  <a:path extrusionOk="0" h="73653" w="73665">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rot="10800000">
                <a:off x="7122433" y="880803"/>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rot="10800000">
                <a:off x="8040857" y="1679083"/>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9"/>
              <p:cNvSpPr/>
              <p:nvPr/>
            </p:nvSpPr>
            <p:spPr>
              <a:xfrm rot="10800000">
                <a:off x="7908284" y="3814501"/>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9"/>
              <p:cNvSpPr/>
              <p:nvPr/>
            </p:nvSpPr>
            <p:spPr>
              <a:xfrm rot="10800000">
                <a:off x="7282484" y="4274761"/>
                <a:ext cx="344644" cy="344644"/>
              </a:xfrm>
              <a:custGeom>
                <a:rect b="b" l="l" r="r" t="t"/>
                <a:pathLst>
                  <a:path extrusionOk="0" h="12229" w="12229">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9"/>
              <p:cNvSpPr/>
              <p:nvPr/>
            </p:nvSpPr>
            <p:spPr>
              <a:xfrm rot="10800000">
                <a:off x="6646591" y="2996925"/>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9"/>
              <p:cNvSpPr/>
              <p:nvPr/>
            </p:nvSpPr>
            <p:spPr>
              <a:xfrm rot="10800000">
                <a:off x="6456567" y="2066960"/>
                <a:ext cx="536567" cy="536228"/>
              </a:xfrm>
              <a:custGeom>
                <a:rect b="b" l="l" r="r" t="t"/>
                <a:pathLst>
                  <a:path extrusionOk="0" h="19027" w="19039">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rot="10800000">
                <a:off x="7264673" y="3066895"/>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
              <p:cNvSpPr/>
              <p:nvPr/>
            </p:nvSpPr>
            <p:spPr>
              <a:xfrm rot="10800000">
                <a:off x="6926786" y="3535659"/>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19"/>
            <p:cNvSpPr/>
            <p:nvPr/>
          </p:nvSpPr>
          <p:spPr>
            <a:xfrm rot="10800000">
              <a:off x="8192195" y="2810263"/>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9"/>
            <p:cNvSpPr/>
            <p:nvPr/>
          </p:nvSpPr>
          <p:spPr>
            <a:xfrm rot="10800000">
              <a:off x="8049640" y="3195859"/>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ONE_COLUMN_TEXT_1_1_2">
    <p:spTree>
      <p:nvGrpSpPr>
        <p:cNvPr id="435" name="Shape 435"/>
        <p:cNvGrpSpPr/>
        <p:nvPr/>
      </p:nvGrpSpPr>
      <p:grpSpPr>
        <a:xfrm>
          <a:off x="0" y="0"/>
          <a:ext cx="0" cy="0"/>
          <a:chOff x="0" y="0"/>
          <a:chExt cx="0" cy="0"/>
        </a:xfrm>
      </p:grpSpPr>
      <p:sp>
        <p:nvSpPr>
          <p:cNvPr id="436" name="Google Shape;436;p20"/>
          <p:cNvSpPr txBox="1"/>
          <p:nvPr>
            <p:ph type="title"/>
          </p:nvPr>
        </p:nvSpPr>
        <p:spPr>
          <a:xfrm>
            <a:off x="2174575" y="420152"/>
            <a:ext cx="47949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37" name="Google Shape;437;p20"/>
          <p:cNvSpPr txBox="1"/>
          <p:nvPr>
            <p:ph idx="1" type="subTitle"/>
          </p:nvPr>
        </p:nvSpPr>
        <p:spPr>
          <a:xfrm>
            <a:off x="2213575" y="3462734"/>
            <a:ext cx="4717200" cy="98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438" name="Google Shape;438;p20"/>
          <p:cNvGrpSpPr/>
          <p:nvPr/>
        </p:nvGrpSpPr>
        <p:grpSpPr>
          <a:xfrm>
            <a:off x="7393741" y="-1060432"/>
            <a:ext cx="3605211" cy="4226616"/>
            <a:chOff x="7298566" y="-573980"/>
            <a:chExt cx="3605211" cy="4226616"/>
          </a:xfrm>
        </p:grpSpPr>
        <p:sp>
          <p:nvSpPr>
            <p:cNvPr id="439" name="Google Shape;439;p20"/>
            <p:cNvSpPr/>
            <p:nvPr/>
          </p:nvSpPr>
          <p:spPr>
            <a:xfrm rot="10800000">
              <a:off x="7934466" y="494105"/>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0"/>
            <p:cNvSpPr/>
            <p:nvPr/>
          </p:nvSpPr>
          <p:spPr>
            <a:xfrm rot="10800000">
              <a:off x="8285445" y="225652"/>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0"/>
            <p:cNvSpPr/>
            <p:nvPr/>
          </p:nvSpPr>
          <p:spPr>
            <a:xfrm rot="10800000">
              <a:off x="8213974" y="-573980"/>
              <a:ext cx="2076064" cy="2075726"/>
            </a:xfrm>
            <a:custGeom>
              <a:rect b="b" l="l" r="r" t="t"/>
              <a:pathLst>
                <a:path extrusionOk="0" h="73653" w="73665">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0"/>
            <p:cNvSpPr/>
            <p:nvPr/>
          </p:nvSpPr>
          <p:spPr>
            <a:xfrm rot="10800000">
              <a:off x="7774408" y="85051"/>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0"/>
            <p:cNvSpPr/>
            <p:nvPr/>
          </p:nvSpPr>
          <p:spPr>
            <a:xfrm rot="10800000">
              <a:off x="8692832" y="883331"/>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0"/>
            <p:cNvSpPr/>
            <p:nvPr/>
          </p:nvSpPr>
          <p:spPr>
            <a:xfrm rot="10800000">
              <a:off x="8560259" y="3018749"/>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0"/>
            <p:cNvSpPr/>
            <p:nvPr/>
          </p:nvSpPr>
          <p:spPr>
            <a:xfrm rot="10800000">
              <a:off x="7850559" y="1501384"/>
              <a:ext cx="344644" cy="344644"/>
            </a:xfrm>
            <a:custGeom>
              <a:rect b="b" l="l" r="r" t="t"/>
              <a:pathLst>
                <a:path extrusionOk="0" h="12229" w="12229">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0"/>
            <p:cNvSpPr/>
            <p:nvPr/>
          </p:nvSpPr>
          <p:spPr>
            <a:xfrm rot="10800000">
              <a:off x="8134443" y="3494222"/>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0"/>
            <p:cNvSpPr/>
            <p:nvPr/>
          </p:nvSpPr>
          <p:spPr>
            <a:xfrm rot="10800000">
              <a:off x="7298566" y="2658374"/>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
            <p:cNvSpPr/>
            <p:nvPr/>
          </p:nvSpPr>
          <p:spPr>
            <a:xfrm rot="10800000">
              <a:off x="7559292" y="3086534"/>
              <a:ext cx="536567" cy="536228"/>
            </a:xfrm>
            <a:custGeom>
              <a:rect b="b" l="l" r="r" t="t"/>
              <a:pathLst>
                <a:path extrusionOk="0" h="19027" w="19039">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0"/>
            <p:cNvSpPr/>
            <p:nvPr/>
          </p:nvSpPr>
          <p:spPr>
            <a:xfrm rot="10800000">
              <a:off x="7916648" y="2271143"/>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p:nvPr/>
          </p:nvSpPr>
          <p:spPr>
            <a:xfrm rot="10800000">
              <a:off x="7578761" y="2739908"/>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20"/>
          <p:cNvGrpSpPr/>
          <p:nvPr/>
        </p:nvGrpSpPr>
        <p:grpSpPr>
          <a:xfrm flipH="1">
            <a:off x="-1863484" y="-1060432"/>
            <a:ext cx="3605211" cy="4226616"/>
            <a:chOff x="7298566" y="-573980"/>
            <a:chExt cx="3605211" cy="4226616"/>
          </a:xfrm>
        </p:grpSpPr>
        <p:sp>
          <p:nvSpPr>
            <p:cNvPr id="452" name="Google Shape;452;p20"/>
            <p:cNvSpPr/>
            <p:nvPr/>
          </p:nvSpPr>
          <p:spPr>
            <a:xfrm rot="10800000">
              <a:off x="7934466" y="494105"/>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0"/>
            <p:cNvSpPr/>
            <p:nvPr/>
          </p:nvSpPr>
          <p:spPr>
            <a:xfrm rot="10800000">
              <a:off x="8285445" y="225652"/>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0"/>
            <p:cNvSpPr/>
            <p:nvPr/>
          </p:nvSpPr>
          <p:spPr>
            <a:xfrm rot="10800000">
              <a:off x="8213974" y="-573980"/>
              <a:ext cx="2076064" cy="2075726"/>
            </a:xfrm>
            <a:custGeom>
              <a:rect b="b" l="l" r="r" t="t"/>
              <a:pathLst>
                <a:path extrusionOk="0" h="73653" w="73665">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0"/>
            <p:cNvSpPr/>
            <p:nvPr/>
          </p:nvSpPr>
          <p:spPr>
            <a:xfrm rot="10800000">
              <a:off x="7774408" y="85051"/>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0"/>
            <p:cNvSpPr/>
            <p:nvPr/>
          </p:nvSpPr>
          <p:spPr>
            <a:xfrm rot="10800000">
              <a:off x="8692832" y="883331"/>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0"/>
            <p:cNvSpPr/>
            <p:nvPr/>
          </p:nvSpPr>
          <p:spPr>
            <a:xfrm rot="10800000">
              <a:off x="8560259" y="3018749"/>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0"/>
            <p:cNvSpPr/>
            <p:nvPr/>
          </p:nvSpPr>
          <p:spPr>
            <a:xfrm rot="10800000">
              <a:off x="7850559" y="1501384"/>
              <a:ext cx="344644" cy="344644"/>
            </a:xfrm>
            <a:custGeom>
              <a:rect b="b" l="l" r="r" t="t"/>
              <a:pathLst>
                <a:path extrusionOk="0" h="12229" w="12229">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0"/>
            <p:cNvSpPr/>
            <p:nvPr/>
          </p:nvSpPr>
          <p:spPr>
            <a:xfrm rot="10800000">
              <a:off x="8134443" y="3494222"/>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0"/>
            <p:cNvSpPr/>
            <p:nvPr/>
          </p:nvSpPr>
          <p:spPr>
            <a:xfrm rot="10800000">
              <a:off x="7298566" y="2658374"/>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0"/>
            <p:cNvSpPr/>
            <p:nvPr/>
          </p:nvSpPr>
          <p:spPr>
            <a:xfrm rot="10800000">
              <a:off x="7559292" y="3086534"/>
              <a:ext cx="536567" cy="536228"/>
            </a:xfrm>
            <a:custGeom>
              <a:rect b="b" l="l" r="r" t="t"/>
              <a:pathLst>
                <a:path extrusionOk="0" h="19027" w="19039">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0"/>
            <p:cNvSpPr/>
            <p:nvPr/>
          </p:nvSpPr>
          <p:spPr>
            <a:xfrm rot="10800000">
              <a:off x="7916648" y="2271143"/>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0"/>
            <p:cNvSpPr/>
            <p:nvPr/>
          </p:nvSpPr>
          <p:spPr>
            <a:xfrm rot="10800000">
              <a:off x="7578761" y="2739908"/>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1558077" y="2114976"/>
            <a:ext cx="6027980" cy="6027980"/>
          </a:xfrm>
          <a:custGeom>
            <a:rect b="b" l="l" r="r" t="t"/>
            <a:pathLst>
              <a:path extrusionOk="0" h="12229" w="12229">
                <a:moveTo>
                  <a:pt x="6121" y="1"/>
                </a:moveTo>
                <a:lnTo>
                  <a:pt x="1" y="6120"/>
                </a:lnTo>
                <a:lnTo>
                  <a:pt x="6121" y="12228"/>
                </a:lnTo>
                <a:lnTo>
                  <a:pt x="12229" y="6120"/>
                </a:lnTo>
                <a:lnTo>
                  <a:pt x="6121"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3"/>
          <p:cNvGrpSpPr/>
          <p:nvPr/>
        </p:nvGrpSpPr>
        <p:grpSpPr>
          <a:xfrm>
            <a:off x="-1115684" y="-228605"/>
            <a:ext cx="3605211" cy="3567585"/>
            <a:chOff x="-1115684" y="691895"/>
            <a:chExt cx="3605211" cy="3567585"/>
          </a:xfrm>
        </p:grpSpPr>
        <p:sp>
          <p:nvSpPr>
            <p:cNvPr id="41" name="Google Shape;41;p3"/>
            <p:cNvSpPr/>
            <p:nvPr/>
          </p:nvSpPr>
          <p:spPr>
            <a:xfrm>
              <a:off x="-899915" y="1096911"/>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511020" y="2105577"/>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42239" y="2003893"/>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1115684" y="1250254"/>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1019791" y="1118048"/>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1592890" y="2498503"/>
              <a:ext cx="344644" cy="344644"/>
            </a:xfrm>
            <a:custGeom>
              <a:rect b="b" l="l" r="r" t="t"/>
              <a:pathLst>
                <a:path extrusionOk="0" h="12229" w="12229">
                  <a:moveTo>
                    <a:pt x="6121" y="1"/>
                  </a:moveTo>
                  <a:lnTo>
                    <a:pt x="1" y="6120"/>
                  </a:lnTo>
                  <a:lnTo>
                    <a:pt x="6121" y="12228"/>
                  </a:lnTo>
                  <a:lnTo>
                    <a:pt x="12229" y="6120"/>
                  </a:lnTo>
                  <a:lnTo>
                    <a:pt x="6121"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1495265" y="691895"/>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2331113" y="1527771"/>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1534862" y="1736804"/>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2003628" y="1398581"/>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rgbClr val="FB7843"/>
                </a:gs>
                <a:gs pos="100000">
                  <a:srgbClr val="E85CDB"/>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 name="Google Shape;51;p3"/>
          <p:cNvGrpSpPr/>
          <p:nvPr/>
        </p:nvGrpSpPr>
        <p:grpSpPr>
          <a:xfrm>
            <a:off x="6725678" y="216894"/>
            <a:ext cx="3651827" cy="3549464"/>
            <a:chOff x="7253877" y="1275092"/>
            <a:chExt cx="3651827" cy="3549464"/>
          </a:xfrm>
        </p:grpSpPr>
        <p:sp>
          <p:nvSpPr>
            <p:cNvPr id="52" name="Google Shape;52;p3"/>
            <p:cNvSpPr/>
            <p:nvPr/>
          </p:nvSpPr>
          <p:spPr>
            <a:xfrm>
              <a:off x="7758579" y="1886464"/>
              <a:ext cx="2742439" cy="2742439"/>
            </a:xfrm>
            <a:custGeom>
              <a:rect b="b" l="l" r="r" t="t"/>
              <a:pathLst>
                <a:path extrusionOk="0" h="97310" w="97310">
                  <a:moveTo>
                    <a:pt x="12907" y="644"/>
                  </a:moveTo>
                  <a:lnTo>
                    <a:pt x="96679" y="84404"/>
                  </a:lnTo>
                  <a:lnTo>
                    <a:pt x="84404" y="96679"/>
                  </a:lnTo>
                  <a:lnTo>
                    <a:pt x="631" y="12907"/>
                  </a:lnTo>
                  <a:lnTo>
                    <a:pt x="12907" y="644"/>
                  </a:lnTo>
                  <a:close/>
                  <a:moveTo>
                    <a:pt x="12907" y="1"/>
                  </a:moveTo>
                  <a:lnTo>
                    <a:pt x="0" y="12907"/>
                  </a:lnTo>
                  <a:lnTo>
                    <a:pt x="84404" y="97310"/>
                  </a:lnTo>
                  <a:lnTo>
                    <a:pt x="97310" y="84404"/>
                  </a:lnTo>
                  <a:lnTo>
                    <a:pt x="12907" y="1"/>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8774291" y="2251545"/>
              <a:ext cx="1974381" cy="1974720"/>
            </a:xfrm>
            <a:custGeom>
              <a:rect b="b" l="l" r="r" t="t"/>
              <a:pathLst>
                <a:path extrusionOk="0" h="70069" w="70057">
                  <a:moveTo>
                    <a:pt x="7716" y="1"/>
                  </a:moveTo>
                  <a:lnTo>
                    <a:pt x="0" y="7728"/>
                  </a:lnTo>
                  <a:lnTo>
                    <a:pt x="62342" y="70069"/>
                  </a:lnTo>
                  <a:lnTo>
                    <a:pt x="70057" y="62341"/>
                  </a:lnTo>
                  <a:lnTo>
                    <a:pt x="7716" y="1"/>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656176" y="1728414"/>
              <a:ext cx="2249527" cy="2249865"/>
            </a:xfrm>
            <a:custGeom>
              <a:rect b="b" l="l" r="r" t="t"/>
              <a:pathLst>
                <a:path extrusionOk="0" h="79832" w="79820">
                  <a:moveTo>
                    <a:pt x="4168" y="632"/>
                  </a:moveTo>
                  <a:lnTo>
                    <a:pt x="79189" y="75653"/>
                  </a:lnTo>
                  <a:lnTo>
                    <a:pt x="75641" y="79201"/>
                  </a:lnTo>
                  <a:lnTo>
                    <a:pt x="631" y="4180"/>
                  </a:lnTo>
                  <a:lnTo>
                    <a:pt x="4168" y="632"/>
                  </a:lnTo>
                  <a:close/>
                  <a:moveTo>
                    <a:pt x="4168" y="1"/>
                  </a:moveTo>
                  <a:lnTo>
                    <a:pt x="0" y="4180"/>
                  </a:lnTo>
                  <a:lnTo>
                    <a:pt x="75641" y="79832"/>
                  </a:lnTo>
                  <a:lnTo>
                    <a:pt x="79820" y="75653"/>
                  </a:lnTo>
                  <a:lnTo>
                    <a:pt x="4168" y="1"/>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7928014" y="2654532"/>
              <a:ext cx="2170024" cy="2170024"/>
            </a:xfrm>
            <a:custGeom>
              <a:rect b="b" l="l" r="r" t="t"/>
              <a:pathLst>
                <a:path extrusionOk="0" h="76999" w="76999">
                  <a:moveTo>
                    <a:pt x="5871" y="1"/>
                  </a:moveTo>
                  <a:lnTo>
                    <a:pt x="1" y="5871"/>
                  </a:lnTo>
                  <a:lnTo>
                    <a:pt x="71129" y="76998"/>
                  </a:lnTo>
                  <a:lnTo>
                    <a:pt x="76999" y="71128"/>
                  </a:lnTo>
                  <a:lnTo>
                    <a:pt x="5871" y="1"/>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7788425" y="2514971"/>
              <a:ext cx="205394" cy="205704"/>
            </a:xfrm>
            <a:custGeom>
              <a:rect b="b" l="l" r="r" t="t"/>
              <a:pathLst>
                <a:path extrusionOk="0" h="7299" w="7288">
                  <a:moveTo>
                    <a:pt x="3644" y="0"/>
                  </a:moveTo>
                  <a:lnTo>
                    <a:pt x="1" y="3643"/>
                  </a:lnTo>
                  <a:lnTo>
                    <a:pt x="3644" y="7298"/>
                  </a:lnTo>
                  <a:lnTo>
                    <a:pt x="7287" y="3643"/>
                  </a:lnTo>
                  <a:lnTo>
                    <a:pt x="3644" y="0"/>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7253877" y="2102232"/>
              <a:ext cx="139278" cy="139278"/>
            </a:xfrm>
            <a:custGeom>
              <a:rect b="b" l="l" r="r" t="t"/>
              <a:pathLst>
                <a:path extrusionOk="0" h="4942" w="4942">
                  <a:moveTo>
                    <a:pt x="2465" y="0"/>
                  </a:moveTo>
                  <a:lnTo>
                    <a:pt x="0" y="2465"/>
                  </a:lnTo>
                  <a:lnTo>
                    <a:pt x="2465" y="4941"/>
                  </a:lnTo>
                  <a:lnTo>
                    <a:pt x="4941" y="2465"/>
                  </a:lnTo>
                  <a:lnTo>
                    <a:pt x="2465" y="0"/>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202516" y="1275092"/>
              <a:ext cx="139278" cy="139278"/>
            </a:xfrm>
            <a:custGeom>
              <a:rect b="b" l="l" r="r" t="t"/>
              <a:pathLst>
                <a:path extrusionOk="0" h="4942" w="4942">
                  <a:moveTo>
                    <a:pt x="2477" y="1"/>
                  </a:moveTo>
                  <a:lnTo>
                    <a:pt x="0" y="2477"/>
                  </a:lnTo>
                  <a:lnTo>
                    <a:pt x="2477" y="4942"/>
                  </a:lnTo>
                  <a:lnTo>
                    <a:pt x="4941" y="2477"/>
                  </a:lnTo>
                  <a:lnTo>
                    <a:pt x="2477" y="1"/>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7396513" y="1524398"/>
              <a:ext cx="530536" cy="530874"/>
            </a:xfrm>
            <a:custGeom>
              <a:rect b="b" l="l" r="r" t="t"/>
              <a:pathLst>
                <a:path extrusionOk="0" h="18837" w="18825">
                  <a:moveTo>
                    <a:pt x="9418" y="1"/>
                  </a:moveTo>
                  <a:lnTo>
                    <a:pt x="0" y="9419"/>
                  </a:lnTo>
                  <a:lnTo>
                    <a:pt x="9418" y="18837"/>
                  </a:lnTo>
                  <a:lnTo>
                    <a:pt x="18824" y="9419"/>
                  </a:lnTo>
                  <a:lnTo>
                    <a:pt x="9418" y="1"/>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8400473" y="1878094"/>
              <a:ext cx="333230" cy="333202"/>
            </a:xfrm>
            <a:custGeom>
              <a:rect b="b" l="l" r="r" t="t"/>
              <a:pathLst>
                <a:path extrusionOk="0" h="11823" w="11824">
                  <a:moveTo>
                    <a:pt x="5918" y="0"/>
                  </a:moveTo>
                  <a:lnTo>
                    <a:pt x="1" y="5906"/>
                  </a:lnTo>
                  <a:lnTo>
                    <a:pt x="5918" y="11823"/>
                  </a:lnTo>
                  <a:lnTo>
                    <a:pt x="11824" y="5906"/>
                  </a:lnTo>
                  <a:lnTo>
                    <a:pt x="5918" y="0"/>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8057543" y="1534826"/>
              <a:ext cx="221148" cy="221148"/>
            </a:xfrm>
            <a:custGeom>
              <a:rect b="b" l="l" r="r" t="t"/>
              <a:pathLst>
                <a:path extrusionOk="0" h="7847" w="7847">
                  <a:moveTo>
                    <a:pt x="3918" y="631"/>
                  </a:moveTo>
                  <a:lnTo>
                    <a:pt x="7216" y="3929"/>
                  </a:lnTo>
                  <a:lnTo>
                    <a:pt x="3918" y="7215"/>
                  </a:lnTo>
                  <a:lnTo>
                    <a:pt x="632" y="3929"/>
                  </a:lnTo>
                  <a:lnTo>
                    <a:pt x="3918" y="631"/>
                  </a:lnTo>
                  <a:close/>
                  <a:moveTo>
                    <a:pt x="3918" y="0"/>
                  </a:moveTo>
                  <a:lnTo>
                    <a:pt x="1" y="3929"/>
                  </a:lnTo>
                  <a:lnTo>
                    <a:pt x="3918" y="7846"/>
                  </a:lnTo>
                  <a:lnTo>
                    <a:pt x="7847" y="3929"/>
                  </a:lnTo>
                  <a:lnTo>
                    <a:pt x="3918" y="0"/>
                  </a:lnTo>
                  <a:close/>
                </a:path>
              </a:pathLst>
            </a:custGeom>
            <a:gradFill>
              <a:gsLst>
                <a:gs pos="0">
                  <a:srgbClr val="E85CDB"/>
                </a:gs>
                <a:gs pos="100000">
                  <a:srgbClr val="FB7843"/>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3"/>
          <p:cNvSpPr txBox="1"/>
          <p:nvPr>
            <p:ph type="title"/>
          </p:nvPr>
        </p:nvSpPr>
        <p:spPr>
          <a:xfrm>
            <a:off x="1207825" y="3983254"/>
            <a:ext cx="6700500" cy="666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3000"/>
              <a:buNone/>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
        <p:nvSpPr>
          <p:cNvPr id="63" name="Google Shape;63;p3"/>
          <p:cNvSpPr txBox="1"/>
          <p:nvPr>
            <p:ph hasCustomPrompt="1" idx="2" type="title"/>
          </p:nvPr>
        </p:nvSpPr>
        <p:spPr>
          <a:xfrm>
            <a:off x="3722450" y="526575"/>
            <a:ext cx="1699200" cy="31908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SzPts val="4400"/>
              <a:buNone/>
              <a:defRPr sz="8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ly Title 1">
  <p:cSld name="ONE_COLUMN_TEXT_1_1_1_1">
    <p:spTree>
      <p:nvGrpSpPr>
        <p:cNvPr id="464" name="Shape 464"/>
        <p:cNvGrpSpPr/>
        <p:nvPr/>
      </p:nvGrpSpPr>
      <p:grpSpPr>
        <a:xfrm>
          <a:off x="0" y="0"/>
          <a:ext cx="0" cy="0"/>
          <a:chOff x="0" y="0"/>
          <a:chExt cx="0" cy="0"/>
        </a:xfrm>
      </p:grpSpPr>
      <p:sp>
        <p:nvSpPr>
          <p:cNvPr id="465" name="Google Shape;465;p21"/>
          <p:cNvSpPr txBox="1"/>
          <p:nvPr>
            <p:ph type="title"/>
          </p:nvPr>
        </p:nvSpPr>
        <p:spPr>
          <a:xfrm>
            <a:off x="599100" y="536850"/>
            <a:ext cx="7945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66" name="Google Shape;466;p21"/>
          <p:cNvGrpSpPr/>
          <p:nvPr/>
        </p:nvGrpSpPr>
        <p:grpSpPr>
          <a:xfrm flipH="1">
            <a:off x="7376172" y="-1239333"/>
            <a:ext cx="2601531" cy="2830797"/>
            <a:chOff x="-1413532" y="-1458408"/>
            <a:chExt cx="2601531" cy="2830797"/>
          </a:xfrm>
        </p:grpSpPr>
        <p:sp>
          <p:nvSpPr>
            <p:cNvPr id="467" name="Google Shape;467;p21"/>
            <p:cNvSpPr/>
            <p:nvPr/>
          </p:nvSpPr>
          <p:spPr>
            <a:xfrm rot="5400000">
              <a:off x="-1273114" y="-1458225"/>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1"/>
            <p:cNvSpPr/>
            <p:nvPr/>
          </p:nvSpPr>
          <p:spPr>
            <a:xfrm rot="5400000">
              <a:off x="-1413701" y="-1189459"/>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1"/>
            <p:cNvSpPr/>
            <p:nvPr/>
          </p:nvSpPr>
          <p:spPr>
            <a:xfrm rot="5400000">
              <a:off x="980111" y="240932"/>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1"/>
            <p:cNvSpPr/>
            <p:nvPr/>
          </p:nvSpPr>
          <p:spPr>
            <a:xfrm rot="5400000">
              <a:off x="2801" y="645502"/>
              <a:ext cx="344644" cy="344644"/>
            </a:xfrm>
            <a:custGeom>
              <a:rect b="b" l="l" r="r" t="t"/>
              <a:pathLst>
                <a:path extrusionOk="0" h="12229" w="12229">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1"/>
            <p:cNvSpPr/>
            <p:nvPr/>
          </p:nvSpPr>
          <p:spPr>
            <a:xfrm rot="5400000">
              <a:off x="464452" y="1213989"/>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21"/>
          <p:cNvGrpSpPr/>
          <p:nvPr/>
        </p:nvGrpSpPr>
        <p:grpSpPr>
          <a:xfrm>
            <a:off x="356395" y="4200075"/>
            <a:ext cx="513193" cy="598807"/>
            <a:chOff x="356395" y="4200075"/>
            <a:chExt cx="513193" cy="598807"/>
          </a:xfrm>
        </p:grpSpPr>
        <p:sp>
          <p:nvSpPr>
            <p:cNvPr id="473" name="Google Shape;473;p21"/>
            <p:cNvSpPr/>
            <p:nvPr/>
          </p:nvSpPr>
          <p:spPr>
            <a:xfrm>
              <a:off x="520003" y="4448703"/>
              <a:ext cx="349586" cy="350179"/>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1"/>
            <p:cNvSpPr/>
            <p:nvPr/>
          </p:nvSpPr>
          <p:spPr>
            <a:xfrm flipH="1" rot="-5400000">
              <a:off x="356381" y="4200089"/>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21"/>
          <p:cNvSpPr/>
          <p:nvPr/>
        </p:nvSpPr>
        <p:spPr>
          <a:xfrm flipH="1" rot="-5400000">
            <a:off x="9039980" y="668057"/>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ly Title 2">
  <p:cSld name="ONE_COLUMN_TEXT_1_1_1_1_1">
    <p:spTree>
      <p:nvGrpSpPr>
        <p:cNvPr id="476" name="Shape 476"/>
        <p:cNvGrpSpPr/>
        <p:nvPr/>
      </p:nvGrpSpPr>
      <p:grpSpPr>
        <a:xfrm>
          <a:off x="0" y="0"/>
          <a:ext cx="0" cy="0"/>
          <a:chOff x="0" y="0"/>
          <a:chExt cx="0" cy="0"/>
        </a:xfrm>
      </p:grpSpPr>
      <p:sp>
        <p:nvSpPr>
          <p:cNvPr id="477" name="Google Shape;477;p22"/>
          <p:cNvSpPr txBox="1"/>
          <p:nvPr>
            <p:ph type="title"/>
          </p:nvPr>
        </p:nvSpPr>
        <p:spPr>
          <a:xfrm>
            <a:off x="599100" y="536850"/>
            <a:ext cx="7945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78" name="Google Shape;478;p22"/>
          <p:cNvGrpSpPr/>
          <p:nvPr/>
        </p:nvGrpSpPr>
        <p:grpSpPr>
          <a:xfrm>
            <a:off x="8362428" y="-1382208"/>
            <a:ext cx="2506090" cy="6273529"/>
            <a:chOff x="8190526" y="-1458408"/>
            <a:chExt cx="2506090" cy="6273529"/>
          </a:xfrm>
        </p:grpSpPr>
        <p:grpSp>
          <p:nvGrpSpPr>
            <p:cNvPr id="479" name="Google Shape;479;p22"/>
            <p:cNvGrpSpPr/>
            <p:nvPr/>
          </p:nvGrpSpPr>
          <p:grpSpPr>
            <a:xfrm flipH="1">
              <a:off x="8190526" y="-1458408"/>
              <a:ext cx="2506090" cy="6273529"/>
              <a:chOff x="-1765719" y="-1458408"/>
              <a:chExt cx="2506090" cy="6273529"/>
            </a:xfrm>
          </p:grpSpPr>
          <p:sp>
            <p:nvSpPr>
              <p:cNvPr id="480" name="Google Shape;480;p22"/>
              <p:cNvSpPr/>
              <p:nvPr/>
            </p:nvSpPr>
            <p:spPr>
              <a:xfrm rot="5400000">
                <a:off x="-1273114" y="-1458225"/>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2"/>
              <p:cNvSpPr/>
              <p:nvPr/>
            </p:nvSpPr>
            <p:spPr>
              <a:xfrm rot="5400000">
                <a:off x="-1578763" y="-1267484"/>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2"/>
              <p:cNvSpPr/>
              <p:nvPr/>
            </p:nvSpPr>
            <p:spPr>
              <a:xfrm rot="5400000">
                <a:off x="-29924" y="850252"/>
                <a:ext cx="344644" cy="344644"/>
              </a:xfrm>
              <a:custGeom>
                <a:rect b="b" l="l" r="r" t="t"/>
                <a:pathLst>
                  <a:path extrusionOk="0" h="12229" w="12229">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2"/>
              <p:cNvSpPr/>
              <p:nvPr/>
            </p:nvSpPr>
            <p:spPr>
              <a:xfrm rot="5400000">
                <a:off x="63203" y="4369500"/>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2"/>
              <p:cNvSpPr/>
              <p:nvPr/>
            </p:nvSpPr>
            <p:spPr>
              <a:xfrm rot="5400000">
                <a:off x="464452" y="1360239"/>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2"/>
              <p:cNvSpPr/>
              <p:nvPr/>
            </p:nvSpPr>
            <p:spPr>
              <a:xfrm rot="5400000">
                <a:off x="-1286976" y="1215963"/>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2"/>
              <p:cNvSpPr/>
              <p:nvPr/>
            </p:nvSpPr>
            <p:spPr>
              <a:xfrm rot="5400000">
                <a:off x="-1515388" y="2192941"/>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2"/>
              <p:cNvSpPr/>
              <p:nvPr/>
            </p:nvSpPr>
            <p:spPr>
              <a:xfrm rot="5400000">
                <a:off x="-1765888" y="129266"/>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2"/>
              <p:cNvSpPr/>
              <p:nvPr/>
            </p:nvSpPr>
            <p:spPr>
              <a:xfrm rot="5400000">
                <a:off x="38374" y="4607232"/>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2"/>
              <p:cNvSpPr/>
              <p:nvPr/>
            </p:nvSpPr>
            <p:spPr>
              <a:xfrm rot="5400000">
                <a:off x="38374" y="1335570"/>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22"/>
            <p:cNvSpPr/>
            <p:nvPr/>
          </p:nvSpPr>
          <p:spPr>
            <a:xfrm flipH="1" rot="-5400000">
              <a:off x="8440880" y="3483032"/>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amp; Credits">
  <p:cSld name="SECTION_TITLE_AND_DESCRIPTION_1">
    <p:bg>
      <p:bgPr>
        <a:solidFill>
          <a:schemeClr val="accent1"/>
        </a:solidFill>
      </p:bgPr>
    </p:bg>
    <p:spTree>
      <p:nvGrpSpPr>
        <p:cNvPr id="491" name="Shape 491"/>
        <p:cNvGrpSpPr/>
        <p:nvPr/>
      </p:nvGrpSpPr>
      <p:grpSpPr>
        <a:xfrm>
          <a:off x="0" y="0"/>
          <a:ext cx="0" cy="0"/>
          <a:chOff x="0" y="0"/>
          <a:chExt cx="0" cy="0"/>
        </a:xfrm>
      </p:grpSpPr>
      <p:sp>
        <p:nvSpPr>
          <p:cNvPr id="492" name="Google Shape;492;p23"/>
          <p:cNvSpPr txBox="1"/>
          <p:nvPr/>
        </p:nvSpPr>
        <p:spPr>
          <a:xfrm>
            <a:off x="4495800" y="3692150"/>
            <a:ext cx="4049100" cy="48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2"/>
                </a:solidFill>
                <a:latin typeface="Roboto Light"/>
                <a:ea typeface="Roboto Light"/>
                <a:cs typeface="Roboto Light"/>
                <a:sym typeface="Roboto Light"/>
              </a:rPr>
              <a:t>CREDITS: This presentation template was created by Slidesgo, including icons by Flaticon, and infographics &amp; images by Freepik and illustrations by Stories</a:t>
            </a:r>
            <a:endParaRPr sz="1000">
              <a:solidFill>
                <a:schemeClr val="accent2"/>
              </a:solidFill>
              <a:latin typeface="Roboto Light"/>
              <a:ea typeface="Roboto Light"/>
              <a:cs typeface="Roboto Light"/>
              <a:sym typeface="Roboto Light"/>
            </a:endParaRPr>
          </a:p>
        </p:txBody>
      </p:sp>
      <p:sp>
        <p:nvSpPr>
          <p:cNvPr id="493" name="Google Shape;493;p23"/>
          <p:cNvSpPr txBox="1"/>
          <p:nvPr>
            <p:ph type="title"/>
          </p:nvPr>
        </p:nvSpPr>
        <p:spPr>
          <a:xfrm>
            <a:off x="4441625" y="672246"/>
            <a:ext cx="4099200" cy="560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200"/>
              <a:buNone/>
              <a:defRPr sz="5000">
                <a:solidFill>
                  <a:srgbClr val="FFFFFF"/>
                </a:solidFill>
              </a:defRPr>
            </a:lvl1pPr>
            <a:lvl2pPr lvl="1" rtl="0" algn="ctr">
              <a:spcBef>
                <a:spcPts val="0"/>
              </a:spcBef>
              <a:spcAft>
                <a:spcPts val="0"/>
              </a:spcAft>
              <a:buClr>
                <a:srgbClr val="FFFFFF"/>
              </a:buClr>
              <a:buSzPts val="4200"/>
              <a:buNone/>
              <a:defRPr sz="4200">
                <a:solidFill>
                  <a:srgbClr val="FFFFFF"/>
                </a:solidFill>
              </a:defRPr>
            </a:lvl2pPr>
            <a:lvl3pPr lvl="2" rtl="0" algn="ctr">
              <a:spcBef>
                <a:spcPts val="0"/>
              </a:spcBef>
              <a:spcAft>
                <a:spcPts val="0"/>
              </a:spcAft>
              <a:buClr>
                <a:srgbClr val="FFFFFF"/>
              </a:buClr>
              <a:buSzPts val="4200"/>
              <a:buNone/>
              <a:defRPr sz="4200">
                <a:solidFill>
                  <a:srgbClr val="FFFFFF"/>
                </a:solidFill>
              </a:defRPr>
            </a:lvl3pPr>
            <a:lvl4pPr lvl="3" rtl="0" algn="ctr">
              <a:spcBef>
                <a:spcPts val="0"/>
              </a:spcBef>
              <a:spcAft>
                <a:spcPts val="0"/>
              </a:spcAft>
              <a:buClr>
                <a:srgbClr val="FFFFFF"/>
              </a:buClr>
              <a:buSzPts val="4200"/>
              <a:buNone/>
              <a:defRPr sz="4200">
                <a:solidFill>
                  <a:srgbClr val="FFFFFF"/>
                </a:solidFill>
              </a:defRPr>
            </a:lvl4pPr>
            <a:lvl5pPr lvl="4" rtl="0" algn="ctr">
              <a:spcBef>
                <a:spcPts val="0"/>
              </a:spcBef>
              <a:spcAft>
                <a:spcPts val="0"/>
              </a:spcAft>
              <a:buClr>
                <a:srgbClr val="FFFFFF"/>
              </a:buClr>
              <a:buSzPts val="4200"/>
              <a:buNone/>
              <a:defRPr sz="4200">
                <a:solidFill>
                  <a:srgbClr val="FFFFFF"/>
                </a:solidFill>
              </a:defRPr>
            </a:lvl5pPr>
            <a:lvl6pPr lvl="5" rtl="0" algn="ctr">
              <a:spcBef>
                <a:spcPts val="0"/>
              </a:spcBef>
              <a:spcAft>
                <a:spcPts val="0"/>
              </a:spcAft>
              <a:buClr>
                <a:srgbClr val="FFFFFF"/>
              </a:buClr>
              <a:buSzPts val="4200"/>
              <a:buNone/>
              <a:defRPr sz="4200">
                <a:solidFill>
                  <a:srgbClr val="FFFFFF"/>
                </a:solidFill>
              </a:defRPr>
            </a:lvl6pPr>
            <a:lvl7pPr lvl="6" rtl="0" algn="ctr">
              <a:spcBef>
                <a:spcPts val="0"/>
              </a:spcBef>
              <a:spcAft>
                <a:spcPts val="0"/>
              </a:spcAft>
              <a:buClr>
                <a:srgbClr val="FFFFFF"/>
              </a:buClr>
              <a:buSzPts val="4200"/>
              <a:buNone/>
              <a:defRPr sz="4200">
                <a:solidFill>
                  <a:srgbClr val="FFFFFF"/>
                </a:solidFill>
              </a:defRPr>
            </a:lvl7pPr>
            <a:lvl8pPr lvl="7" rtl="0" algn="ctr">
              <a:spcBef>
                <a:spcPts val="0"/>
              </a:spcBef>
              <a:spcAft>
                <a:spcPts val="0"/>
              </a:spcAft>
              <a:buClr>
                <a:srgbClr val="FFFFFF"/>
              </a:buClr>
              <a:buSzPts val="4200"/>
              <a:buNone/>
              <a:defRPr sz="4200">
                <a:solidFill>
                  <a:srgbClr val="FFFFFF"/>
                </a:solidFill>
              </a:defRPr>
            </a:lvl8pPr>
            <a:lvl9pPr lvl="8" rtl="0" algn="ctr">
              <a:spcBef>
                <a:spcPts val="0"/>
              </a:spcBef>
              <a:spcAft>
                <a:spcPts val="0"/>
              </a:spcAft>
              <a:buClr>
                <a:srgbClr val="FFFFFF"/>
              </a:buClr>
              <a:buSzPts val="4200"/>
              <a:buNone/>
              <a:defRPr sz="4200">
                <a:solidFill>
                  <a:srgbClr val="FFFFFF"/>
                </a:solidFill>
              </a:defRPr>
            </a:lvl9pPr>
          </a:lstStyle>
          <a:p/>
        </p:txBody>
      </p:sp>
      <p:sp>
        <p:nvSpPr>
          <p:cNvPr id="494" name="Google Shape;494;p23"/>
          <p:cNvSpPr txBox="1"/>
          <p:nvPr>
            <p:ph idx="1" type="subTitle"/>
          </p:nvPr>
        </p:nvSpPr>
        <p:spPr>
          <a:xfrm>
            <a:off x="4475750" y="4173650"/>
            <a:ext cx="4069200" cy="3114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None/>
              <a:defRPr b="0" sz="1200">
                <a:solidFill>
                  <a:schemeClr val="lt1"/>
                </a:solidFill>
                <a:latin typeface="Roboto Light"/>
                <a:ea typeface="Roboto Light"/>
                <a:cs typeface="Roboto Light"/>
                <a:sym typeface="Roboto Light"/>
              </a:defRPr>
            </a:lvl1pPr>
            <a:lvl2pPr lvl="1" rtl="0">
              <a:lnSpc>
                <a:spcPct val="100000"/>
              </a:lnSpc>
              <a:spcBef>
                <a:spcPts val="300"/>
              </a:spcBef>
              <a:spcAft>
                <a:spcPts val="0"/>
              </a:spcAft>
              <a:buNone/>
              <a:defRPr sz="1200">
                <a:solidFill>
                  <a:schemeClr val="lt1"/>
                </a:solidFill>
                <a:latin typeface="Roboto Light"/>
                <a:ea typeface="Roboto Light"/>
                <a:cs typeface="Roboto Light"/>
                <a:sym typeface="Roboto Light"/>
              </a:defRPr>
            </a:lvl2pPr>
            <a:lvl3pPr lvl="2" rtl="0">
              <a:lnSpc>
                <a:spcPct val="100000"/>
              </a:lnSpc>
              <a:spcBef>
                <a:spcPts val="300"/>
              </a:spcBef>
              <a:spcAft>
                <a:spcPts val="0"/>
              </a:spcAft>
              <a:buNone/>
              <a:defRPr sz="1200">
                <a:solidFill>
                  <a:schemeClr val="lt1"/>
                </a:solidFill>
                <a:latin typeface="Roboto Light"/>
                <a:ea typeface="Roboto Light"/>
                <a:cs typeface="Roboto Light"/>
                <a:sym typeface="Roboto Light"/>
              </a:defRPr>
            </a:lvl3pPr>
            <a:lvl4pPr lvl="3" rtl="0">
              <a:lnSpc>
                <a:spcPct val="100000"/>
              </a:lnSpc>
              <a:spcBef>
                <a:spcPts val="300"/>
              </a:spcBef>
              <a:spcAft>
                <a:spcPts val="0"/>
              </a:spcAft>
              <a:buNone/>
              <a:defRPr sz="1200">
                <a:solidFill>
                  <a:schemeClr val="lt1"/>
                </a:solidFill>
                <a:latin typeface="Roboto Light"/>
                <a:ea typeface="Roboto Light"/>
                <a:cs typeface="Roboto Light"/>
                <a:sym typeface="Roboto Light"/>
              </a:defRPr>
            </a:lvl4pPr>
            <a:lvl5pPr lvl="4" rtl="0">
              <a:lnSpc>
                <a:spcPct val="100000"/>
              </a:lnSpc>
              <a:spcBef>
                <a:spcPts val="300"/>
              </a:spcBef>
              <a:spcAft>
                <a:spcPts val="0"/>
              </a:spcAft>
              <a:buNone/>
              <a:defRPr sz="1200">
                <a:solidFill>
                  <a:schemeClr val="lt1"/>
                </a:solidFill>
                <a:latin typeface="Roboto Light"/>
                <a:ea typeface="Roboto Light"/>
                <a:cs typeface="Roboto Light"/>
                <a:sym typeface="Roboto Light"/>
              </a:defRPr>
            </a:lvl5pPr>
            <a:lvl6pPr lvl="5" rtl="0">
              <a:lnSpc>
                <a:spcPct val="100000"/>
              </a:lnSpc>
              <a:spcBef>
                <a:spcPts val="300"/>
              </a:spcBef>
              <a:spcAft>
                <a:spcPts val="0"/>
              </a:spcAft>
              <a:buNone/>
              <a:defRPr sz="1200">
                <a:solidFill>
                  <a:schemeClr val="lt1"/>
                </a:solidFill>
                <a:latin typeface="Roboto Light"/>
                <a:ea typeface="Roboto Light"/>
                <a:cs typeface="Roboto Light"/>
                <a:sym typeface="Roboto Light"/>
              </a:defRPr>
            </a:lvl6pPr>
            <a:lvl7pPr lvl="6" rtl="0">
              <a:lnSpc>
                <a:spcPct val="100000"/>
              </a:lnSpc>
              <a:spcBef>
                <a:spcPts val="300"/>
              </a:spcBef>
              <a:spcAft>
                <a:spcPts val="0"/>
              </a:spcAft>
              <a:buNone/>
              <a:defRPr sz="1200">
                <a:solidFill>
                  <a:schemeClr val="lt1"/>
                </a:solidFill>
                <a:latin typeface="Roboto Light"/>
                <a:ea typeface="Roboto Light"/>
                <a:cs typeface="Roboto Light"/>
                <a:sym typeface="Roboto Light"/>
              </a:defRPr>
            </a:lvl7pPr>
            <a:lvl8pPr lvl="7" rtl="0">
              <a:lnSpc>
                <a:spcPct val="100000"/>
              </a:lnSpc>
              <a:spcBef>
                <a:spcPts val="300"/>
              </a:spcBef>
              <a:spcAft>
                <a:spcPts val="0"/>
              </a:spcAft>
              <a:buNone/>
              <a:defRPr sz="1200">
                <a:solidFill>
                  <a:schemeClr val="lt1"/>
                </a:solidFill>
                <a:latin typeface="Roboto Light"/>
                <a:ea typeface="Roboto Light"/>
                <a:cs typeface="Roboto Light"/>
                <a:sym typeface="Roboto Light"/>
              </a:defRPr>
            </a:lvl8pPr>
            <a:lvl9pPr lvl="8" rtl="0">
              <a:lnSpc>
                <a:spcPct val="100000"/>
              </a:lnSpc>
              <a:spcBef>
                <a:spcPts val="300"/>
              </a:spcBef>
              <a:spcAft>
                <a:spcPts val="0"/>
              </a:spcAft>
              <a:buNone/>
              <a:defRPr sz="1200">
                <a:solidFill>
                  <a:schemeClr val="lt1"/>
                </a:solidFill>
                <a:latin typeface="Roboto Light"/>
                <a:ea typeface="Roboto Light"/>
                <a:cs typeface="Roboto Light"/>
                <a:sym typeface="Roboto Light"/>
              </a:defRPr>
            </a:lvl9pPr>
          </a:lstStyle>
          <a:p/>
        </p:txBody>
      </p:sp>
      <p:sp>
        <p:nvSpPr>
          <p:cNvPr id="495" name="Google Shape;495;p23"/>
          <p:cNvSpPr txBox="1"/>
          <p:nvPr>
            <p:ph idx="2" type="subTitle"/>
          </p:nvPr>
        </p:nvSpPr>
        <p:spPr>
          <a:xfrm>
            <a:off x="4470875" y="1456150"/>
            <a:ext cx="4069200" cy="119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b="0">
                <a:solidFill>
                  <a:schemeClr val="lt1"/>
                </a:solidFill>
              </a:defRPr>
            </a:lvl1pPr>
            <a:lvl2pPr lvl="1" rtl="0">
              <a:lnSpc>
                <a:spcPct val="100000"/>
              </a:lnSpc>
              <a:spcBef>
                <a:spcPts val="1600"/>
              </a:spcBef>
              <a:spcAft>
                <a:spcPts val="0"/>
              </a:spcAft>
              <a:buNone/>
              <a:defRPr>
                <a:solidFill>
                  <a:schemeClr val="lt1"/>
                </a:solidFill>
              </a:defRPr>
            </a:lvl2pPr>
            <a:lvl3pPr lvl="2" rtl="0">
              <a:lnSpc>
                <a:spcPct val="100000"/>
              </a:lnSpc>
              <a:spcBef>
                <a:spcPts val="1600"/>
              </a:spcBef>
              <a:spcAft>
                <a:spcPts val="0"/>
              </a:spcAft>
              <a:buNone/>
              <a:defRPr>
                <a:solidFill>
                  <a:schemeClr val="lt1"/>
                </a:solidFill>
              </a:defRPr>
            </a:lvl3pPr>
            <a:lvl4pPr lvl="3" rtl="0">
              <a:lnSpc>
                <a:spcPct val="100000"/>
              </a:lnSpc>
              <a:spcBef>
                <a:spcPts val="1600"/>
              </a:spcBef>
              <a:spcAft>
                <a:spcPts val="0"/>
              </a:spcAft>
              <a:buNone/>
              <a:defRPr>
                <a:solidFill>
                  <a:schemeClr val="lt1"/>
                </a:solidFill>
              </a:defRPr>
            </a:lvl4pPr>
            <a:lvl5pPr lvl="4" rtl="0">
              <a:lnSpc>
                <a:spcPct val="100000"/>
              </a:lnSpc>
              <a:spcBef>
                <a:spcPts val="1600"/>
              </a:spcBef>
              <a:spcAft>
                <a:spcPts val="0"/>
              </a:spcAft>
              <a:buNone/>
              <a:defRPr>
                <a:solidFill>
                  <a:schemeClr val="lt1"/>
                </a:solidFill>
              </a:defRPr>
            </a:lvl5pPr>
            <a:lvl6pPr lvl="5" rtl="0">
              <a:lnSpc>
                <a:spcPct val="100000"/>
              </a:lnSpc>
              <a:spcBef>
                <a:spcPts val="1600"/>
              </a:spcBef>
              <a:spcAft>
                <a:spcPts val="0"/>
              </a:spcAft>
              <a:buNone/>
              <a:defRPr>
                <a:solidFill>
                  <a:schemeClr val="lt1"/>
                </a:solidFill>
              </a:defRPr>
            </a:lvl6pPr>
            <a:lvl7pPr lvl="6" rtl="0">
              <a:lnSpc>
                <a:spcPct val="100000"/>
              </a:lnSpc>
              <a:spcBef>
                <a:spcPts val="1600"/>
              </a:spcBef>
              <a:spcAft>
                <a:spcPts val="0"/>
              </a:spcAft>
              <a:buNone/>
              <a:defRPr>
                <a:solidFill>
                  <a:schemeClr val="lt1"/>
                </a:solidFill>
              </a:defRPr>
            </a:lvl7pPr>
            <a:lvl8pPr lvl="7" rtl="0">
              <a:lnSpc>
                <a:spcPct val="100000"/>
              </a:lnSpc>
              <a:spcBef>
                <a:spcPts val="1600"/>
              </a:spcBef>
              <a:spcAft>
                <a:spcPts val="0"/>
              </a:spcAft>
              <a:buNone/>
              <a:defRPr>
                <a:solidFill>
                  <a:schemeClr val="lt1"/>
                </a:solidFill>
              </a:defRPr>
            </a:lvl8pPr>
            <a:lvl9pPr lvl="8" rtl="0">
              <a:lnSpc>
                <a:spcPct val="100000"/>
              </a:lnSpc>
              <a:spcBef>
                <a:spcPts val="1600"/>
              </a:spcBef>
              <a:spcAft>
                <a:spcPts val="1600"/>
              </a:spcAft>
              <a:buNone/>
              <a:defRPr>
                <a:solidFill>
                  <a:schemeClr val="lt1"/>
                </a:solidFill>
              </a:defRPr>
            </a:lvl9pPr>
          </a:lstStyle>
          <a:p/>
        </p:txBody>
      </p:sp>
      <p:grpSp>
        <p:nvGrpSpPr>
          <p:cNvPr id="496" name="Google Shape;496;p23"/>
          <p:cNvGrpSpPr/>
          <p:nvPr/>
        </p:nvGrpSpPr>
        <p:grpSpPr>
          <a:xfrm>
            <a:off x="-1575469" y="-1479303"/>
            <a:ext cx="3981935" cy="2815716"/>
            <a:chOff x="-1627857" y="-1522928"/>
            <a:chExt cx="3981935" cy="2815716"/>
          </a:xfrm>
        </p:grpSpPr>
        <p:sp>
          <p:nvSpPr>
            <p:cNvPr id="497" name="Google Shape;497;p23"/>
            <p:cNvSpPr/>
            <p:nvPr/>
          </p:nvSpPr>
          <p:spPr>
            <a:xfrm rot="5400000">
              <a:off x="-1273114" y="-1472425"/>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3"/>
            <p:cNvSpPr/>
            <p:nvPr/>
          </p:nvSpPr>
          <p:spPr>
            <a:xfrm rot="5400000">
              <a:off x="-1628026" y="-1384634"/>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rot="5400000">
              <a:off x="1520011" y="58357"/>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rot="5400000">
              <a:off x="2195678" y="265600"/>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3"/>
            <p:cNvSpPr/>
            <p:nvPr/>
          </p:nvSpPr>
          <p:spPr>
            <a:xfrm rot="5400000">
              <a:off x="331127" y="1134389"/>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3"/>
            <p:cNvSpPr/>
            <p:nvPr/>
          </p:nvSpPr>
          <p:spPr>
            <a:xfrm rot="5400000">
              <a:off x="772560" y="573273"/>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
            <p:cNvSpPr/>
            <p:nvPr/>
          </p:nvSpPr>
          <p:spPr>
            <a:xfrm rot="5400000">
              <a:off x="-594551" y="-1522759"/>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23"/>
          <p:cNvGrpSpPr/>
          <p:nvPr/>
        </p:nvGrpSpPr>
        <p:grpSpPr>
          <a:xfrm flipH="1" rot="10800000">
            <a:off x="-1575469" y="3807072"/>
            <a:ext cx="3981935" cy="2815716"/>
            <a:chOff x="-1627857" y="-1522928"/>
            <a:chExt cx="3981935" cy="2815716"/>
          </a:xfrm>
        </p:grpSpPr>
        <p:sp>
          <p:nvSpPr>
            <p:cNvPr id="505" name="Google Shape;505;p23"/>
            <p:cNvSpPr/>
            <p:nvPr/>
          </p:nvSpPr>
          <p:spPr>
            <a:xfrm rot="5400000">
              <a:off x="-1273114" y="-1472425"/>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3"/>
            <p:cNvSpPr/>
            <p:nvPr/>
          </p:nvSpPr>
          <p:spPr>
            <a:xfrm rot="5400000">
              <a:off x="-1628026" y="-1384634"/>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p:nvPr/>
          </p:nvSpPr>
          <p:spPr>
            <a:xfrm rot="5400000">
              <a:off x="1520011" y="58357"/>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3"/>
            <p:cNvSpPr/>
            <p:nvPr/>
          </p:nvSpPr>
          <p:spPr>
            <a:xfrm rot="5400000">
              <a:off x="2195678" y="265600"/>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3"/>
            <p:cNvSpPr/>
            <p:nvPr/>
          </p:nvSpPr>
          <p:spPr>
            <a:xfrm rot="5400000">
              <a:off x="331127" y="1134389"/>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3"/>
            <p:cNvSpPr/>
            <p:nvPr/>
          </p:nvSpPr>
          <p:spPr>
            <a:xfrm rot="5400000">
              <a:off x="772560" y="573273"/>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3"/>
            <p:cNvSpPr/>
            <p:nvPr/>
          </p:nvSpPr>
          <p:spPr>
            <a:xfrm rot="5400000">
              <a:off x="-594551" y="-1522759"/>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TITLE_AND_TWO_COLUMNS_1_1">
    <p:spTree>
      <p:nvGrpSpPr>
        <p:cNvPr id="512" name="Shape 512"/>
        <p:cNvGrpSpPr/>
        <p:nvPr/>
      </p:nvGrpSpPr>
      <p:grpSpPr>
        <a:xfrm>
          <a:off x="0" y="0"/>
          <a:ext cx="0" cy="0"/>
          <a:chOff x="0" y="0"/>
          <a:chExt cx="0" cy="0"/>
        </a:xfrm>
      </p:grpSpPr>
      <p:sp>
        <p:nvSpPr>
          <p:cNvPr id="513" name="Google Shape;513;p24"/>
          <p:cNvSpPr txBox="1"/>
          <p:nvPr>
            <p:ph idx="1" type="subTitle"/>
          </p:nvPr>
        </p:nvSpPr>
        <p:spPr>
          <a:xfrm>
            <a:off x="2198238" y="3971898"/>
            <a:ext cx="3075000" cy="38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14" name="Google Shape;514;p24"/>
          <p:cNvSpPr txBox="1"/>
          <p:nvPr>
            <p:ph idx="2" type="subTitle"/>
          </p:nvPr>
        </p:nvSpPr>
        <p:spPr>
          <a:xfrm>
            <a:off x="5306488" y="3971898"/>
            <a:ext cx="3075000" cy="38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15" name="Google Shape;515;p24"/>
          <p:cNvSpPr txBox="1"/>
          <p:nvPr>
            <p:ph hasCustomPrompt="1" type="title"/>
          </p:nvPr>
        </p:nvSpPr>
        <p:spPr>
          <a:xfrm>
            <a:off x="817411" y="1500721"/>
            <a:ext cx="29652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400"/>
              <a:buNone/>
              <a:defRPr sz="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6" name="Google Shape;516;p24"/>
          <p:cNvSpPr txBox="1"/>
          <p:nvPr>
            <p:ph hasCustomPrompt="1" idx="3" type="title"/>
          </p:nvPr>
        </p:nvSpPr>
        <p:spPr>
          <a:xfrm>
            <a:off x="3922363" y="1498221"/>
            <a:ext cx="29652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400"/>
              <a:buNone/>
              <a:defRPr sz="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7" name="Google Shape;517;p24"/>
          <p:cNvSpPr txBox="1"/>
          <p:nvPr>
            <p:ph hasCustomPrompt="1" idx="4" type="title"/>
          </p:nvPr>
        </p:nvSpPr>
        <p:spPr>
          <a:xfrm>
            <a:off x="2253112" y="3027846"/>
            <a:ext cx="2965200" cy="64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400"/>
              <a:buNone/>
              <a:defRPr sz="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8" name="Google Shape;518;p24"/>
          <p:cNvSpPr txBox="1"/>
          <p:nvPr>
            <p:ph hasCustomPrompt="1" idx="5" type="title"/>
          </p:nvPr>
        </p:nvSpPr>
        <p:spPr>
          <a:xfrm>
            <a:off x="5361386" y="3027846"/>
            <a:ext cx="2965200" cy="64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400"/>
              <a:buNone/>
              <a:defRPr sz="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9" name="Google Shape;519;p24"/>
          <p:cNvSpPr txBox="1"/>
          <p:nvPr>
            <p:ph idx="6" type="subTitle"/>
          </p:nvPr>
        </p:nvSpPr>
        <p:spPr>
          <a:xfrm>
            <a:off x="762513" y="2185089"/>
            <a:ext cx="3075000" cy="360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None/>
              <a:defRPr sz="1400">
                <a:solidFill>
                  <a:schemeClr val="accent3"/>
                </a:solidFill>
                <a:latin typeface="Krona One"/>
                <a:ea typeface="Krona One"/>
                <a:cs typeface="Krona One"/>
                <a:sym typeface="Krona One"/>
              </a:defRPr>
            </a:lvl1pPr>
            <a:lvl2pPr lvl="1" algn="ctr">
              <a:lnSpc>
                <a:spcPct val="100000"/>
              </a:lnSpc>
              <a:spcBef>
                <a:spcPts val="0"/>
              </a:spcBef>
              <a:spcAft>
                <a:spcPts val="0"/>
              </a:spcAft>
              <a:buNone/>
              <a:defRPr sz="1400">
                <a:solidFill>
                  <a:schemeClr val="accent3"/>
                </a:solidFill>
                <a:latin typeface="Krona One"/>
                <a:ea typeface="Krona One"/>
                <a:cs typeface="Krona One"/>
                <a:sym typeface="Krona One"/>
              </a:defRPr>
            </a:lvl2pPr>
            <a:lvl3pPr lvl="2" algn="ctr">
              <a:lnSpc>
                <a:spcPct val="100000"/>
              </a:lnSpc>
              <a:spcBef>
                <a:spcPts val="0"/>
              </a:spcBef>
              <a:spcAft>
                <a:spcPts val="0"/>
              </a:spcAft>
              <a:buNone/>
              <a:defRPr sz="1400">
                <a:solidFill>
                  <a:schemeClr val="accent3"/>
                </a:solidFill>
                <a:latin typeface="Krona One"/>
                <a:ea typeface="Krona One"/>
                <a:cs typeface="Krona One"/>
                <a:sym typeface="Krona One"/>
              </a:defRPr>
            </a:lvl3pPr>
            <a:lvl4pPr lvl="3" algn="ctr">
              <a:lnSpc>
                <a:spcPct val="100000"/>
              </a:lnSpc>
              <a:spcBef>
                <a:spcPts val="0"/>
              </a:spcBef>
              <a:spcAft>
                <a:spcPts val="0"/>
              </a:spcAft>
              <a:buNone/>
              <a:defRPr sz="1400">
                <a:solidFill>
                  <a:schemeClr val="accent3"/>
                </a:solidFill>
                <a:latin typeface="Krona One"/>
                <a:ea typeface="Krona One"/>
                <a:cs typeface="Krona One"/>
                <a:sym typeface="Krona One"/>
              </a:defRPr>
            </a:lvl4pPr>
            <a:lvl5pPr lvl="4" algn="ctr">
              <a:lnSpc>
                <a:spcPct val="100000"/>
              </a:lnSpc>
              <a:spcBef>
                <a:spcPts val="0"/>
              </a:spcBef>
              <a:spcAft>
                <a:spcPts val="0"/>
              </a:spcAft>
              <a:buNone/>
              <a:defRPr sz="1400">
                <a:solidFill>
                  <a:schemeClr val="accent3"/>
                </a:solidFill>
                <a:latin typeface="Krona One"/>
                <a:ea typeface="Krona One"/>
                <a:cs typeface="Krona One"/>
                <a:sym typeface="Krona One"/>
              </a:defRPr>
            </a:lvl5pPr>
            <a:lvl6pPr lvl="5" algn="ctr">
              <a:lnSpc>
                <a:spcPct val="100000"/>
              </a:lnSpc>
              <a:spcBef>
                <a:spcPts val="0"/>
              </a:spcBef>
              <a:spcAft>
                <a:spcPts val="0"/>
              </a:spcAft>
              <a:buNone/>
              <a:defRPr sz="1400">
                <a:solidFill>
                  <a:schemeClr val="accent3"/>
                </a:solidFill>
                <a:latin typeface="Krona One"/>
                <a:ea typeface="Krona One"/>
                <a:cs typeface="Krona One"/>
                <a:sym typeface="Krona One"/>
              </a:defRPr>
            </a:lvl6pPr>
            <a:lvl7pPr lvl="6" algn="ctr">
              <a:lnSpc>
                <a:spcPct val="100000"/>
              </a:lnSpc>
              <a:spcBef>
                <a:spcPts val="0"/>
              </a:spcBef>
              <a:spcAft>
                <a:spcPts val="0"/>
              </a:spcAft>
              <a:buNone/>
              <a:defRPr sz="1400">
                <a:solidFill>
                  <a:schemeClr val="accent3"/>
                </a:solidFill>
                <a:latin typeface="Krona One"/>
                <a:ea typeface="Krona One"/>
                <a:cs typeface="Krona One"/>
                <a:sym typeface="Krona One"/>
              </a:defRPr>
            </a:lvl7pPr>
            <a:lvl8pPr lvl="7" algn="ctr">
              <a:lnSpc>
                <a:spcPct val="100000"/>
              </a:lnSpc>
              <a:spcBef>
                <a:spcPts val="0"/>
              </a:spcBef>
              <a:spcAft>
                <a:spcPts val="0"/>
              </a:spcAft>
              <a:buNone/>
              <a:defRPr sz="1400">
                <a:solidFill>
                  <a:schemeClr val="accent3"/>
                </a:solidFill>
                <a:latin typeface="Krona One"/>
                <a:ea typeface="Krona One"/>
                <a:cs typeface="Krona One"/>
                <a:sym typeface="Krona One"/>
              </a:defRPr>
            </a:lvl8pPr>
            <a:lvl9pPr lvl="8" algn="ctr">
              <a:lnSpc>
                <a:spcPct val="100000"/>
              </a:lnSpc>
              <a:spcBef>
                <a:spcPts val="0"/>
              </a:spcBef>
              <a:spcAft>
                <a:spcPts val="0"/>
              </a:spcAft>
              <a:buNone/>
              <a:defRPr sz="1400">
                <a:solidFill>
                  <a:schemeClr val="accent3"/>
                </a:solidFill>
                <a:latin typeface="Krona One"/>
                <a:ea typeface="Krona One"/>
                <a:cs typeface="Krona One"/>
                <a:sym typeface="Krona One"/>
              </a:defRPr>
            </a:lvl9pPr>
          </a:lstStyle>
          <a:p/>
        </p:txBody>
      </p:sp>
      <p:sp>
        <p:nvSpPr>
          <p:cNvPr id="520" name="Google Shape;520;p24"/>
          <p:cNvSpPr txBox="1"/>
          <p:nvPr>
            <p:ph idx="7" type="subTitle"/>
          </p:nvPr>
        </p:nvSpPr>
        <p:spPr>
          <a:xfrm>
            <a:off x="3881554" y="2185089"/>
            <a:ext cx="3060900" cy="3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accent3"/>
                </a:solidFill>
                <a:latin typeface="Krona One"/>
                <a:ea typeface="Krona One"/>
                <a:cs typeface="Krona One"/>
                <a:sym typeface="Krona One"/>
              </a:defRPr>
            </a:lvl1pPr>
            <a:lvl2pPr lvl="1" rtl="0" algn="ctr">
              <a:lnSpc>
                <a:spcPct val="100000"/>
              </a:lnSpc>
              <a:spcBef>
                <a:spcPts val="0"/>
              </a:spcBef>
              <a:spcAft>
                <a:spcPts val="0"/>
              </a:spcAft>
              <a:buNone/>
              <a:defRPr sz="1400">
                <a:solidFill>
                  <a:schemeClr val="accent3"/>
                </a:solidFill>
                <a:latin typeface="Krona One"/>
                <a:ea typeface="Krona One"/>
                <a:cs typeface="Krona One"/>
                <a:sym typeface="Krona One"/>
              </a:defRPr>
            </a:lvl2pPr>
            <a:lvl3pPr lvl="2" rtl="0" algn="ctr">
              <a:lnSpc>
                <a:spcPct val="100000"/>
              </a:lnSpc>
              <a:spcBef>
                <a:spcPts val="0"/>
              </a:spcBef>
              <a:spcAft>
                <a:spcPts val="0"/>
              </a:spcAft>
              <a:buNone/>
              <a:defRPr sz="1400">
                <a:solidFill>
                  <a:schemeClr val="accent3"/>
                </a:solidFill>
                <a:latin typeface="Krona One"/>
                <a:ea typeface="Krona One"/>
                <a:cs typeface="Krona One"/>
                <a:sym typeface="Krona One"/>
              </a:defRPr>
            </a:lvl3pPr>
            <a:lvl4pPr lvl="3" rtl="0" algn="ctr">
              <a:lnSpc>
                <a:spcPct val="100000"/>
              </a:lnSpc>
              <a:spcBef>
                <a:spcPts val="0"/>
              </a:spcBef>
              <a:spcAft>
                <a:spcPts val="0"/>
              </a:spcAft>
              <a:buNone/>
              <a:defRPr sz="1400">
                <a:solidFill>
                  <a:schemeClr val="accent3"/>
                </a:solidFill>
                <a:latin typeface="Krona One"/>
                <a:ea typeface="Krona One"/>
                <a:cs typeface="Krona One"/>
                <a:sym typeface="Krona One"/>
              </a:defRPr>
            </a:lvl4pPr>
            <a:lvl5pPr lvl="4" rtl="0" algn="ctr">
              <a:lnSpc>
                <a:spcPct val="100000"/>
              </a:lnSpc>
              <a:spcBef>
                <a:spcPts val="0"/>
              </a:spcBef>
              <a:spcAft>
                <a:spcPts val="0"/>
              </a:spcAft>
              <a:buNone/>
              <a:defRPr sz="1400">
                <a:solidFill>
                  <a:schemeClr val="accent3"/>
                </a:solidFill>
                <a:latin typeface="Krona One"/>
                <a:ea typeface="Krona One"/>
                <a:cs typeface="Krona One"/>
                <a:sym typeface="Krona One"/>
              </a:defRPr>
            </a:lvl5pPr>
            <a:lvl6pPr lvl="5" rtl="0" algn="ctr">
              <a:lnSpc>
                <a:spcPct val="100000"/>
              </a:lnSpc>
              <a:spcBef>
                <a:spcPts val="0"/>
              </a:spcBef>
              <a:spcAft>
                <a:spcPts val="0"/>
              </a:spcAft>
              <a:buNone/>
              <a:defRPr sz="1400">
                <a:solidFill>
                  <a:schemeClr val="accent3"/>
                </a:solidFill>
                <a:latin typeface="Krona One"/>
                <a:ea typeface="Krona One"/>
                <a:cs typeface="Krona One"/>
                <a:sym typeface="Krona One"/>
              </a:defRPr>
            </a:lvl6pPr>
            <a:lvl7pPr lvl="6" rtl="0" algn="ctr">
              <a:lnSpc>
                <a:spcPct val="100000"/>
              </a:lnSpc>
              <a:spcBef>
                <a:spcPts val="0"/>
              </a:spcBef>
              <a:spcAft>
                <a:spcPts val="0"/>
              </a:spcAft>
              <a:buNone/>
              <a:defRPr sz="1400">
                <a:solidFill>
                  <a:schemeClr val="accent3"/>
                </a:solidFill>
                <a:latin typeface="Krona One"/>
                <a:ea typeface="Krona One"/>
                <a:cs typeface="Krona One"/>
                <a:sym typeface="Krona One"/>
              </a:defRPr>
            </a:lvl7pPr>
            <a:lvl8pPr lvl="7" rtl="0" algn="ctr">
              <a:lnSpc>
                <a:spcPct val="100000"/>
              </a:lnSpc>
              <a:spcBef>
                <a:spcPts val="0"/>
              </a:spcBef>
              <a:spcAft>
                <a:spcPts val="0"/>
              </a:spcAft>
              <a:buNone/>
              <a:defRPr sz="1400">
                <a:solidFill>
                  <a:schemeClr val="accent3"/>
                </a:solidFill>
                <a:latin typeface="Krona One"/>
                <a:ea typeface="Krona One"/>
                <a:cs typeface="Krona One"/>
                <a:sym typeface="Krona One"/>
              </a:defRPr>
            </a:lvl8pPr>
            <a:lvl9pPr lvl="8" rtl="0" algn="ctr">
              <a:lnSpc>
                <a:spcPct val="100000"/>
              </a:lnSpc>
              <a:spcBef>
                <a:spcPts val="0"/>
              </a:spcBef>
              <a:spcAft>
                <a:spcPts val="0"/>
              </a:spcAft>
              <a:buNone/>
              <a:defRPr sz="1400">
                <a:solidFill>
                  <a:schemeClr val="accent3"/>
                </a:solidFill>
                <a:latin typeface="Krona One"/>
                <a:ea typeface="Krona One"/>
                <a:cs typeface="Krona One"/>
                <a:sym typeface="Krona One"/>
              </a:defRPr>
            </a:lvl9pPr>
          </a:lstStyle>
          <a:p/>
        </p:txBody>
      </p:sp>
      <p:sp>
        <p:nvSpPr>
          <p:cNvPr id="521" name="Google Shape;521;p24"/>
          <p:cNvSpPr txBox="1"/>
          <p:nvPr>
            <p:ph idx="8" type="subTitle"/>
          </p:nvPr>
        </p:nvSpPr>
        <p:spPr>
          <a:xfrm>
            <a:off x="5306488" y="3710501"/>
            <a:ext cx="3075000" cy="3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accent3"/>
                </a:solidFill>
                <a:latin typeface="Krona One"/>
                <a:ea typeface="Krona One"/>
                <a:cs typeface="Krona One"/>
                <a:sym typeface="Krona One"/>
              </a:defRPr>
            </a:lvl1pPr>
            <a:lvl2pPr lvl="1" rtl="0" algn="ctr">
              <a:lnSpc>
                <a:spcPct val="100000"/>
              </a:lnSpc>
              <a:spcBef>
                <a:spcPts val="0"/>
              </a:spcBef>
              <a:spcAft>
                <a:spcPts val="0"/>
              </a:spcAft>
              <a:buNone/>
              <a:defRPr sz="1400">
                <a:solidFill>
                  <a:schemeClr val="accent3"/>
                </a:solidFill>
                <a:latin typeface="Krona One"/>
                <a:ea typeface="Krona One"/>
                <a:cs typeface="Krona One"/>
                <a:sym typeface="Krona One"/>
              </a:defRPr>
            </a:lvl2pPr>
            <a:lvl3pPr lvl="2" rtl="0" algn="ctr">
              <a:lnSpc>
                <a:spcPct val="100000"/>
              </a:lnSpc>
              <a:spcBef>
                <a:spcPts val="0"/>
              </a:spcBef>
              <a:spcAft>
                <a:spcPts val="0"/>
              </a:spcAft>
              <a:buNone/>
              <a:defRPr sz="1400">
                <a:solidFill>
                  <a:schemeClr val="accent3"/>
                </a:solidFill>
                <a:latin typeface="Krona One"/>
                <a:ea typeface="Krona One"/>
                <a:cs typeface="Krona One"/>
                <a:sym typeface="Krona One"/>
              </a:defRPr>
            </a:lvl3pPr>
            <a:lvl4pPr lvl="3" rtl="0" algn="ctr">
              <a:lnSpc>
                <a:spcPct val="100000"/>
              </a:lnSpc>
              <a:spcBef>
                <a:spcPts val="0"/>
              </a:spcBef>
              <a:spcAft>
                <a:spcPts val="0"/>
              </a:spcAft>
              <a:buNone/>
              <a:defRPr sz="1400">
                <a:solidFill>
                  <a:schemeClr val="accent3"/>
                </a:solidFill>
                <a:latin typeface="Krona One"/>
                <a:ea typeface="Krona One"/>
                <a:cs typeface="Krona One"/>
                <a:sym typeface="Krona One"/>
              </a:defRPr>
            </a:lvl4pPr>
            <a:lvl5pPr lvl="4" rtl="0" algn="ctr">
              <a:lnSpc>
                <a:spcPct val="100000"/>
              </a:lnSpc>
              <a:spcBef>
                <a:spcPts val="0"/>
              </a:spcBef>
              <a:spcAft>
                <a:spcPts val="0"/>
              </a:spcAft>
              <a:buNone/>
              <a:defRPr sz="1400">
                <a:solidFill>
                  <a:schemeClr val="accent3"/>
                </a:solidFill>
                <a:latin typeface="Krona One"/>
                <a:ea typeface="Krona One"/>
                <a:cs typeface="Krona One"/>
                <a:sym typeface="Krona One"/>
              </a:defRPr>
            </a:lvl5pPr>
            <a:lvl6pPr lvl="5" rtl="0" algn="ctr">
              <a:lnSpc>
                <a:spcPct val="100000"/>
              </a:lnSpc>
              <a:spcBef>
                <a:spcPts val="0"/>
              </a:spcBef>
              <a:spcAft>
                <a:spcPts val="0"/>
              </a:spcAft>
              <a:buNone/>
              <a:defRPr sz="1400">
                <a:solidFill>
                  <a:schemeClr val="accent3"/>
                </a:solidFill>
                <a:latin typeface="Krona One"/>
                <a:ea typeface="Krona One"/>
                <a:cs typeface="Krona One"/>
                <a:sym typeface="Krona One"/>
              </a:defRPr>
            </a:lvl6pPr>
            <a:lvl7pPr lvl="6" rtl="0" algn="ctr">
              <a:lnSpc>
                <a:spcPct val="100000"/>
              </a:lnSpc>
              <a:spcBef>
                <a:spcPts val="0"/>
              </a:spcBef>
              <a:spcAft>
                <a:spcPts val="0"/>
              </a:spcAft>
              <a:buNone/>
              <a:defRPr sz="1400">
                <a:solidFill>
                  <a:schemeClr val="accent3"/>
                </a:solidFill>
                <a:latin typeface="Krona One"/>
                <a:ea typeface="Krona One"/>
                <a:cs typeface="Krona One"/>
                <a:sym typeface="Krona One"/>
              </a:defRPr>
            </a:lvl7pPr>
            <a:lvl8pPr lvl="7" rtl="0" algn="ctr">
              <a:lnSpc>
                <a:spcPct val="100000"/>
              </a:lnSpc>
              <a:spcBef>
                <a:spcPts val="0"/>
              </a:spcBef>
              <a:spcAft>
                <a:spcPts val="0"/>
              </a:spcAft>
              <a:buNone/>
              <a:defRPr sz="1400">
                <a:solidFill>
                  <a:schemeClr val="accent3"/>
                </a:solidFill>
                <a:latin typeface="Krona One"/>
                <a:ea typeface="Krona One"/>
                <a:cs typeface="Krona One"/>
                <a:sym typeface="Krona One"/>
              </a:defRPr>
            </a:lvl8pPr>
            <a:lvl9pPr lvl="8" rtl="0" algn="ctr">
              <a:lnSpc>
                <a:spcPct val="100000"/>
              </a:lnSpc>
              <a:spcBef>
                <a:spcPts val="0"/>
              </a:spcBef>
              <a:spcAft>
                <a:spcPts val="0"/>
              </a:spcAft>
              <a:buNone/>
              <a:defRPr sz="1400">
                <a:solidFill>
                  <a:schemeClr val="accent3"/>
                </a:solidFill>
                <a:latin typeface="Krona One"/>
                <a:ea typeface="Krona One"/>
                <a:cs typeface="Krona One"/>
                <a:sym typeface="Krona One"/>
              </a:defRPr>
            </a:lvl9pPr>
          </a:lstStyle>
          <a:p/>
        </p:txBody>
      </p:sp>
      <p:sp>
        <p:nvSpPr>
          <p:cNvPr id="522" name="Google Shape;522;p24"/>
          <p:cNvSpPr txBox="1"/>
          <p:nvPr>
            <p:ph idx="9" type="title"/>
          </p:nvPr>
        </p:nvSpPr>
        <p:spPr>
          <a:xfrm>
            <a:off x="599100" y="538673"/>
            <a:ext cx="7945800" cy="676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3" name="Google Shape;523;p24"/>
          <p:cNvSpPr txBox="1"/>
          <p:nvPr>
            <p:ph idx="13" type="subTitle"/>
          </p:nvPr>
        </p:nvSpPr>
        <p:spPr>
          <a:xfrm>
            <a:off x="762513" y="2444238"/>
            <a:ext cx="3075000" cy="38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4" name="Google Shape;524;p24"/>
          <p:cNvSpPr txBox="1"/>
          <p:nvPr>
            <p:ph idx="14" type="subTitle"/>
          </p:nvPr>
        </p:nvSpPr>
        <p:spPr>
          <a:xfrm>
            <a:off x="3874513" y="2442361"/>
            <a:ext cx="3060900" cy="38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5" name="Google Shape;525;p24"/>
          <p:cNvSpPr txBox="1"/>
          <p:nvPr>
            <p:ph idx="15" type="subTitle"/>
          </p:nvPr>
        </p:nvSpPr>
        <p:spPr>
          <a:xfrm>
            <a:off x="2198238" y="3710501"/>
            <a:ext cx="3075000" cy="3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accent3"/>
                </a:solidFill>
                <a:latin typeface="Krona One"/>
                <a:ea typeface="Krona One"/>
                <a:cs typeface="Krona One"/>
                <a:sym typeface="Krona One"/>
              </a:defRPr>
            </a:lvl1pPr>
            <a:lvl2pPr lvl="1" rtl="0" algn="ctr">
              <a:lnSpc>
                <a:spcPct val="100000"/>
              </a:lnSpc>
              <a:spcBef>
                <a:spcPts val="0"/>
              </a:spcBef>
              <a:spcAft>
                <a:spcPts val="0"/>
              </a:spcAft>
              <a:buNone/>
              <a:defRPr sz="1400">
                <a:solidFill>
                  <a:schemeClr val="accent3"/>
                </a:solidFill>
                <a:latin typeface="Krona One"/>
                <a:ea typeface="Krona One"/>
                <a:cs typeface="Krona One"/>
                <a:sym typeface="Krona One"/>
              </a:defRPr>
            </a:lvl2pPr>
            <a:lvl3pPr lvl="2" rtl="0" algn="ctr">
              <a:lnSpc>
                <a:spcPct val="100000"/>
              </a:lnSpc>
              <a:spcBef>
                <a:spcPts val="0"/>
              </a:spcBef>
              <a:spcAft>
                <a:spcPts val="0"/>
              </a:spcAft>
              <a:buNone/>
              <a:defRPr sz="1400">
                <a:solidFill>
                  <a:schemeClr val="accent3"/>
                </a:solidFill>
                <a:latin typeface="Krona One"/>
                <a:ea typeface="Krona One"/>
                <a:cs typeface="Krona One"/>
                <a:sym typeface="Krona One"/>
              </a:defRPr>
            </a:lvl3pPr>
            <a:lvl4pPr lvl="3" rtl="0" algn="ctr">
              <a:lnSpc>
                <a:spcPct val="100000"/>
              </a:lnSpc>
              <a:spcBef>
                <a:spcPts val="0"/>
              </a:spcBef>
              <a:spcAft>
                <a:spcPts val="0"/>
              </a:spcAft>
              <a:buNone/>
              <a:defRPr sz="1400">
                <a:solidFill>
                  <a:schemeClr val="accent3"/>
                </a:solidFill>
                <a:latin typeface="Krona One"/>
                <a:ea typeface="Krona One"/>
                <a:cs typeface="Krona One"/>
                <a:sym typeface="Krona One"/>
              </a:defRPr>
            </a:lvl4pPr>
            <a:lvl5pPr lvl="4" rtl="0" algn="ctr">
              <a:lnSpc>
                <a:spcPct val="100000"/>
              </a:lnSpc>
              <a:spcBef>
                <a:spcPts val="0"/>
              </a:spcBef>
              <a:spcAft>
                <a:spcPts val="0"/>
              </a:spcAft>
              <a:buNone/>
              <a:defRPr sz="1400">
                <a:solidFill>
                  <a:schemeClr val="accent3"/>
                </a:solidFill>
                <a:latin typeface="Krona One"/>
                <a:ea typeface="Krona One"/>
                <a:cs typeface="Krona One"/>
                <a:sym typeface="Krona One"/>
              </a:defRPr>
            </a:lvl5pPr>
            <a:lvl6pPr lvl="5" rtl="0" algn="ctr">
              <a:lnSpc>
                <a:spcPct val="100000"/>
              </a:lnSpc>
              <a:spcBef>
                <a:spcPts val="0"/>
              </a:spcBef>
              <a:spcAft>
                <a:spcPts val="0"/>
              </a:spcAft>
              <a:buNone/>
              <a:defRPr sz="1400">
                <a:solidFill>
                  <a:schemeClr val="accent3"/>
                </a:solidFill>
                <a:latin typeface="Krona One"/>
                <a:ea typeface="Krona One"/>
                <a:cs typeface="Krona One"/>
                <a:sym typeface="Krona One"/>
              </a:defRPr>
            </a:lvl6pPr>
            <a:lvl7pPr lvl="6" rtl="0" algn="ctr">
              <a:lnSpc>
                <a:spcPct val="100000"/>
              </a:lnSpc>
              <a:spcBef>
                <a:spcPts val="0"/>
              </a:spcBef>
              <a:spcAft>
                <a:spcPts val="0"/>
              </a:spcAft>
              <a:buNone/>
              <a:defRPr sz="1400">
                <a:solidFill>
                  <a:schemeClr val="accent3"/>
                </a:solidFill>
                <a:latin typeface="Krona One"/>
                <a:ea typeface="Krona One"/>
                <a:cs typeface="Krona One"/>
                <a:sym typeface="Krona One"/>
              </a:defRPr>
            </a:lvl7pPr>
            <a:lvl8pPr lvl="7" rtl="0" algn="ctr">
              <a:lnSpc>
                <a:spcPct val="100000"/>
              </a:lnSpc>
              <a:spcBef>
                <a:spcPts val="0"/>
              </a:spcBef>
              <a:spcAft>
                <a:spcPts val="0"/>
              </a:spcAft>
              <a:buNone/>
              <a:defRPr sz="1400">
                <a:solidFill>
                  <a:schemeClr val="accent3"/>
                </a:solidFill>
                <a:latin typeface="Krona One"/>
                <a:ea typeface="Krona One"/>
                <a:cs typeface="Krona One"/>
                <a:sym typeface="Krona One"/>
              </a:defRPr>
            </a:lvl8pPr>
            <a:lvl9pPr lvl="8" rtl="0" algn="ctr">
              <a:lnSpc>
                <a:spcPct val="100000"/>
              </a:lnSpc>
              <a:spcBef>
                <a:spcPts val="0"/>
              </a:spcBef>
              <a:spcAft>
                <a:spcPts val="0"/>
              </a:spcAft>
              <a:buNone/>
              <a:defRPr sz="1400">
                <a:solidFill>
                  <a:schemeClr val="accent3"/>
                </a:solidFill>
                <a:latin typeface="Krona One"/>
                <a:ea typeface="Krona One"/>
                <a:cs typeface="Krona One"/>
                <a:sym typeface="Krona One"/>
              </a:defRPr>
            </a:lvl9pPr>
          </a:lstStyle>
          <a:p/>
        </p:txBody>
      </p:sp>
      <p:grpSp>
        <p:nvGrpSpPr>
          <p:cNvPr id="526" name="Google Shape;526;p24"/>
          <p:cNvGrpSpPr/>
          <p:nvPr/>
        </p:nvGrpSpPr>
        <p:grpSpPr>
          <a:xfrm>
            <a:off x="7253877" y="869417"/>
            <a:ext cx="3651827" cy="3549464"/>
            <a:chOff x="7253877" y="1275092"/>
            <a:chExt cx="3651827" cy="3549464"/>
          </a:xfrm>
        </p:grpSpPr>
        <p:sp>
          <p:nvSpPr>
            <p:cNvPr id="527" name="Google Shape;527;p24"/>
            <p:cNvSpPr/>
            <p:nvPr/>
          </p:nvSpPr>
          <p:spPr>
            <a:xfrm>
              <a:off x="7758579" y="1886464"/>
              <a:ext cx="2742439" cy="2742439"/>
            </a:xfrm>
            <a:custGeom>
              <a:rect b="b" l="l" r="r" t="t"/>
              <a:pathLst>
                <a:path extrusionOk="0" h="97310" w="97310">
                  <a:moveTo>
                    <a:pt x="12907" y="644"/>
                  </a:moveTo>
                  <a:lnTo>
                    <a:pt x="96679" y="84404"/>
                  </a:lnTo>
                  <a:lnTo>
                    <a:pt x="84404" y="96679"/>
                  </a:lnTo>
                  <a:lnTo>
                    <a:pt x="631" y="12907"/>
                  </a:lnTo>
                  <a:lnTo>
                    <a:pt x="12907" y="644"/>
                  </a:lnTo>
                  <a:close/>
                  <a:moveTo>
                    <a:pt x="12907" y="1"/>
                  </a:moveTo>
                  <a:lnTo>
                    <a:pt x="0" y="12907"/>
                  </a:lnTo>
                  <a:lnTo>
                    <a:pt x="84404" y="97310"/>
                  </a:lnTo>
                  <a:lnTo>
                    <a:pt x="97310" y="84404"/>
                  </a:lnTo>
                  <a:lnTo>
                    <a:pt x="12907" y="1"/>
                  </a:lnTo>
                  <a:close/>
                </a:path>
              </a:pathLst>
            </a:custGeom>
            <a:gradFill>
              <a:gsLst>
                <a:gs pos="0">
                  <a:schemeClr val="accent4"/>
                </a:gs>
                <a:gs pos="100000">
                  <a:schemeClr val="accent2"/>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a:off x="8774291" y="2251545"/>
              <a:ext cx="1974381" cy="1974720"/>
            </a:xfrm>
            <a:custGeom>
              <a:rect b="b" l="l" r="r" t="t"/>
              <a:pathLst>
                <a:path extrusionOk="0" h="70069" w="70057">
                  <a:moveTo>
                    <a:pt x="7716" y="1"/>
                  </a:moveTo>
                  <a:lnTo>
                    <a:pt x="0" y="7728"/>
                  </a:lnTo>
                  <a:lnTo>
                    <a:pt x="62342" y="70069"/>
                  </a:lnTo>
                  <a:lnTo>
                    <a:pt x="70057" y="62341"/>
                  </a:lnTo>
                  <a:lnTo>
                    <a:pt x="7716" y="1"/>
                  </a:lnTo>
                  <a:close/>
                </a:path>
              </a:pathLst>
            </a:custGeom>
            <a:gradFill>
              <a:gsLst>
                <a:gs pos="0">
                  <a:schemeClr val="accent4"/>
                </a:gs>
                <a:gs pos="100000">
                  <a:schemeClr val="accent2"/>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a:off x="8656176" y="1728414"/>
              <a:ext cx="2249527" cy="2249865"/>
            </a:xfrm>
            <a:custGeom>
              <a:rect b="b" l="l" r="r" t="t"/>
              <a:pathLst>
                <a:path extrusionOk="0" h="79832" w="79820">
                  <a:moveTo>
                    <a:pt x="4168" y="632"/>
                  </a:moveTo>
                  <a:lnTo>
                    <a:pt x="79189" y="75653"/>
                  </a:lnTo>
                  <a:lnTo>
                    <a:pt x="75641" y="79201"/>
                  </a:lnTo>
                  <a:lnTo>
                    <a:pt x="631" y="4180"/>
                  </a:lnTo>
                  <a:lnTo>
                    <a:pt x="4168" y="632"/>
                  </a:lnTo>
                  <a:close/>
                  <a:moveTo>
                    <a:pt x="4168" y="1"/>
                  </a:moveTo>
                  <a:lnTo>
                    <a:pt x="0" y="4180"/>
                  </a:lnTo>
                  <a:lnTo>
                    <a:pt x="75641" y="79832"/>
                  </a:lnTo>
                  <a:lnTo>
                    <a:pt x="79820" y="75653"/>
                  </a:lnTo>
                  <a:lnTo>
                    <a:pt x="4168" y="1"/>
                  </a:lnTo>
                  <a:close/>
                </a:path>
              </a:pathLst>
            </a:custGeom>
            <a:gradFill>
              <a:gsLst>
                <a:gs pos="0">
                  <a:schemeClr val="accent4"/>
                </a:gs>
                <a:gs pos="100000">
                  <a:schemeClr val="accent2"/>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a:off x="7928014" y="2654532"/>
              <a:ext cx="2170024" cy="2170024"/>
            </a:xfrm>
            <a:custGeom>
              <a:rect b="b" l="l" r="r" t="t"/>
              <a:pathLst>
                <a:path extrusionOk="0" h="76999" w="76999">
                  <a:moveTo>
                    <a:pt x="5871" y="1"/>
                  </a:moveTo>
                  <a:lnTo>
                    <a:pt x="1" y="5871"/>
                  </a:lnTo>
                  <a:lnTo>
                    <a:pt x="71129" y="76998"/>
                  </a:lnTo>
                  <a:lnTo>
                    <a:pt x="76999" y="71128"/>
                  </a:lnTo>
                  <a:lnTo>
                    <a:pt x="5871" y="1"/>
                  </a:lnTo>
                  <a:close/>
                </a:path>
              </a:pathLst>
            </a:custGeom>
            <a:gradFill>
              <a:gsLst>
                <a:gs pos="0">
                  <a:schemeClr val="accent4"/>
                </a:gs>
                <a:gs pos="100000">
                  <a:schemeClr val="accent2"/>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7788425" y="2514971"/>
              <a:ext cx="205394" cy="205704"/>
            </a:xfrm>
            <a:custGeom>
              <a:rect b="b" l="l" r="r" t="t"/>
              <a:pathLst>
                <a:path extrusionOk="0" h="7299" w="7288">
                  <a:moveTo>
                    <a:pt x="3644" y="0"/>
                  </a:moveTo>
                  <a:lnTo>
                    <a:pt x="1" y="3643"/>
                  </a:lnTo>
                  <a:lnTo>
                    <a:pt x="3644" y="7298"/>
                  </a:lnTo>
                  <a:lnTo>
                    <a:pt x="7287" y="3643"/>
                  </a:lnTo>
                  <a:lnTo>
                    <a:pt x="3644" y="0"/>
                  </a:lnTo>
                  <a:close/>
                </a:path>
              </a:pathLst>
            </a:custGeom>
            <a:gradFill>
              <a:gsLst>
                <a:gs pos="0">
                  <a:schemeClr val="accent4"/>
                </a:gs>
                <a:gs pos="100000">
                  <a:schemeClr val="accent2"/>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7253877" y="2102232"/>
              <a:ext cx="139278" cy="139278"/>
            </a:xfrm>
            <a:custGeom>
              <a:rect b="b" l="l" r="r" t="t"/>
              <a:pathLst>
                <a:path extrusionOk="0" h="4942" w="4942">
                  <a:moveTo>
                    <a:pt x="2465" y="0"/>
                  </a:moveTo>
                  <a:lnTo>
                    <a:pt x="0" y="2465"/>
                  </a:lnTo>
                  <a:lnTo>
                    <a:pt x="2465" y="4941"/>
                  </a:lnTo>
                  <a:lnTo>
                    <a:pt x="4941" y="2465"/>
                  </a:lnTo>
                  <a:lnTo>
                    <a:pt x="2465" y="0"/>
                  </a:lnTo>
                  <a:close/>
                </a:path>
              </a:pathLst>
            </a:custGeom>
            <a:gradFill>
              <a:gsLst>
                <a:gs pos="0">
                  <a:schemeClr val="accent4"/>
                </a:gs>
                <a:gs pos="100000">
                  <a:schemeClr val="accent2"/>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a:off x="8202516" y="1275092"/>
              <a:ext cx="139278" cy="139278"/>
            </a:xfrm>
            <a:custGeom>
              <a:rect b="b" l="l" r="r" t="t"/>
              <a:pathLst>
                <a:path extrusionOk="0" h="4942" w="4942">
                  <a:moveTo>
                    <a:pt x="2477" y="1"/>
                  </a:moveTo>
                  <a:lnTo>
                    <a:pt x="0" y="2477"/>
                  </a:lnTo>
                  <a:lnTo>
                    <a:pt x="2477" y="4942"/>
                  </a:lnTo>
                  <a:lnTo>
                    <a:pt x="4941" y="2477"/>
                  </a:lnTo>
                  <a:lnTo>
                    <a:pt x="2477" y="1"/>
                  </a:lnTo>
                  <a:close/>
                </a:path>
              </a:pathLst>
            </a:custGeom>
            <a:gradFill>
              <a:gsLst>
                <a:gs pos="0">
                  <a:schemeClr val="accent4"/>
                </a:gs>
                <a:gs pos="100000">
                  <a:schemeClr val="accent2"/>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7396513" y="1524398"/>
              <a:ext cx="530536" cy="530874"/>
            </a:xfrm>
            <a:custGeom>
              <a:rect b="b" l="l" r="r" t="t"/>
              <a:pathLst>
                <a:path extrusionOk="0" h="18837" w="18825">
                  <a:moveTo>
                    <a:pt x="9418" y="1"/>
                  </a:moveTo>
                  <a:lnTo>
                    <a:pt x="0" y="9419"/>
                  </a:lnTo>
                  <a:lnTo>
                    <a:pt x="9418" y="18837"/>
                  </a:lnTo>
                  <a:lnTo>
                    <a:pt x="18824" y="9419"/>
                  </a:lnTo>
                  <a:lnTo>
                    <a:pt x="9418" y="1"/>
                  </a:lnTo>
                  <a:close/>
                </a:path>
              </a:pathLst>
            </a:custGeom>
            <a:gradFill>
              <a:gsLst>
                <a:gs pos="0">
                  <a:schemeClr val="accent4"/>
                </a:gs>
                <a:gs pos="100000">
                  <a:schemeClr val="accent2"/>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a:off x="8400473" y="1878094"/>
              <a:ext cx="333230" cy="333202"/>
            </a:xfrm>
            <a:custGeom>
              <a:rect b="b" l="l" r="r" t="t"/>
              <a:pathLst>
                <a:path extrusionOk="0" h="11823" w="11824">
                  <a:moveTo>
                    <a:pt x="5918" y="0"/>
                  </a:moveTo>
                  <a:lnTo>
                    <a:pt x="1" y="5906"/>
                  </a:lnTo>
                  <a:lnTo>
                    <a:pt x="5918" y="11823"/>
                  </a:lnTo>
                  <a:lnTo>
                    <a:pt x="11824" y="5906"/>
                  </a:lnTo>
                  <a:lnTo>
                    <a:pt x="5918" y="0"/>
                  </a:lnTo>
                  <a:close/>
                </a:path>
              </a:pathLst>
            </a:custGeom>
            <a:gradFill>
              <a:gsLst>
                <a:gs pos="0">
                  <a:schemeClr val="accent4"/>
                </a:gs>
                <a:gs pos="100000">
                  <a:schemeClr val="accent2"/>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4"/>
            <p:cNvSpPr/>
            <p:nvPr/>
          </p:nvSpPr>
          <p:spPr>
            <a:xfrm>
              <a:off x="8057543" y="1534826"/>
              <a:ext cx="221148" cy="221148"/>
            </a:xfrm>
            <a:custGeom>
              <a:rect b="b" l="l" r="r" t="t"/>
              <a:pathLst>
                <a:path extrusionOk="0" h="7847" w="7847">
                  <a:moveTo>
                    <a:pt x="3918" y="631"/>
                  </a:moveTo>
                  <a:lnTo>
                    <a:pt x="7216" y="3929"/>
                  </a:lnTo>
                  <a:lnTo>
                    <a:pt x="3918" y="7215"/>
                  </a:lnTo>
                  <a:lnTo>
                    <a:pt x="632" y="3929"/>
                  </a:lnTo>
                  <a:lnTo>
                    <a:pt x="3918" y="631"/>
                  </a:lnTo>
                  <a:close/>
                  <a:moveTo>
                    <a:pt x="3918" y="0"/>
                  </a:moveTo>
                  <a:lnTo>
                    <a:pt x="1" y="3929"/>
                  </a:lnTo>
                  <a:lnTo>
                    <a:pt x="3918" y="7846"/>
                  </a:lnTo>
                  <a:lnTo>
                    <a:pt x="7847" y="3929"/>
                  </a:lnTo>
                  <a:lnTo>
                    <a:pt x="3918" y="0"/>
                  </a:lnTo>
                  <a:close/>
                </a:path>
              </a:pathLst>
            </a:custGeom>
            <a:gradFill>
              <a:gsLst>
                <a:gs pos="0">
                  <a:schemeClr val="accent4"/>
                </a:gs>
                <a:gs pos="100000">
                  <a:schemeClr val="accent2"/>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 name="Google Shape;537;p24"/>
          <p:cNvSpPr/>
          <p:nvPr/>
        </p:nvSpPr>
        <p:spPr>
          <a:xfrm>
            <a:off x="520003" y="4448703"/>
            <a:ext cx="349586" cy="350179"/>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p:cSld name="TITLE_AND_TWO_COLUMNS_1_1_2_1">
    <p:spTree>
      <p:nvGrpSpPr>
        <p:cNvPr id="538" name="Shape 538"/>
        <p:cNvGrpSpPr/>
        <p:nvPr/>
      </p:nvGrpSpPr>
      <p:grpSpPr>
        <a:xfrm>
          <a:off x="0" y="0"/>
          <a:ext cx="0" cy="0"/>
          <a:chOff x="0" y="0"/>
          <a:chExt cx="0" cy="0"/>
        </a:xfrm>
      </p:grpSpPr>
      <p:sp>
        <p:nvSpPr>
          <p:cNvPr id="539" name="Google Shape;539;p25"/>
          <p:cNvSpPr txBox="1"/>
          <p:nvPr>
            <p:ph idx="1" type="subTitle"/>
          </p:nvPr>
        </p:nvSpPr>
        <p:spPr>
          <a:xfrm>
            <a:off x="694800" y="3020204"/>
            <a:ext cx="20112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chemeClr val="accent2"/>
                </a:solidFill>
                <a:latin typeface="Krona One"/>
                <a:ea typeface="Krona One"/>
                <a:cs typeface="Krona One"/>
                <a:sym typeface="Krona One"/>
              </a:defRPr>
            </a:lvl1pPr>
            <a:lvl2pPr lvl="1" rtl="0" algn="ctr">
              <a:lnSpc>
                <a:spcPct val="100000"/>
              </a:lnSpc>
              <a:spcBef>
                <a:spcPts val="0"/>
              </a:spcBef>
              <a:spcAft>
                <a:spcPts val="0"/>
              </a:spcAft>
              <a:buNone/>
              <a:defRPr sz="1800">
                <a:solidFill>
                  <a:schemeClr val="accent2"/>
                </a:solidFill>
                <a:latin typeface="Krona One"/>
                <a:ea typeface="Krona One"/>
                <a:cs typeface="Krona One"/>
                <a:sym typeface="Krona One"/>
              </a:defRPr>
            </a:lvl2pPr>
            <a:lvl3pPr lvl="2" rtl="0" algn="ctr">
              <a:lnSpc>
                <a:spcPct val="100000"/>
              </a:lnSpc>
              <a:spcBef>
                <a:spcPts val="0"/>
              </a:spcBef>
              <a:spcAft>
                <a:spcPts val="0"/>
              </a:spcAft>
              <a:buNone/>
              <a:defRPr sz="1800">
                <a:solidFill>
                  <a:schemeClr val="accent2"/>
                </a:solidFill>
                <a:latin typeface="Krona One"/>
                <a:ea typeface="Krona One"/>
                <a:cs typeface="Krona One"/>
                <a:sym typeface="Krona One"/>
              </a:defRPr>
            </a:lvl3pPr>
            <a:lvl4pPr lvl="3" rtl="0" algn="ctr">
              <a:lnSpc>
                <a:spcPct val="100000"/>
              </a:lnSpc>
              <a:spcBef>
                <a:spcPts val="0"/>
              </a:spcBef>
              <a:spcAft>
                <a:spcPts val="0"/>
              </a:spcAft>
              <a:buNone/>
              <a:defRPr sz="1800">
                <a:solidFill>
                  <a:schemeClr val="accent2"/>
                </a:solidFill>
                <a:latin typeface="Krona One"/>
                <a:ea typeface="Krona One"/>
                <a:cs typeface="Krona One"/>
                <a:sym typeface="Krona One"/>
              </a:defRPr>
            </a:lvl4pPr>
            <a:lvl5pPr lvl="4" rtl="0" algn="ctr">
              <a:lnSpc>
                <a:spcPct val="100000"/>
              </a:lnSpc>
              <a:spcBef>
                <a:spcPts val="0"/>
              </a:spcBef>
              <a:spcAft>
                <a:spcPts val="0"/>
              </a:spcAft>
              <a:buNone/>
              <a:defRPr sz="1800">
                <a:solidFill>
                  <a:schemeClr val="accent2"/>
                </a:solidFill>
                <a:latin typeface="Krona One"/>
                <a:ea typeface="Krona One"/>
                <a:cs typeface="Krona One"/>
                <a:sym typeface="Krona One"/>
              </a:defRPr>
            </a:lvl5pPr>
            <a:lvl6pPr lvl="5" rtl="0" algn="ctr">
              <a:lnSpc>
                <a:spcPct val="100000"/>
              </a:lnSpc>
              <a:spcBef>
                <a:spcPts val="0"/>
              </a:spcBef>
              <a:spcAft>
                <a:spcPts val="0"/>
              </a:spcAft>
              <a:buNone/>
              <a:defRPr sz="1800">
                <a:solidFill>
                  <a:schemeClr val="accent2"/>
                </a:solidFill>
                <a:latin typeface="Krona One"/>
                <a:ea typeface="Krona One"/>
                <a:cs typeface="Krona One"/>
                <a:sym typeface="Krona One"/>
              </a:defRPr>
            </a:lvl6pPr>
            <a:lvl7pPr lvl="6" rtl="0" algn="ctr">
              <a:lnSpc>
                <a:spcPct val="100000"/>
              </a:lnSpc>
              <a:spcBef>
                <a:spcPts val="0"/>
              </a:spcBef>
              <a:spcAft>
                <a:spcPts val="0"/>
              </a:spcAft>
              <a:buNone/>
              <a:defRPr sz="1800">
                <a:solidFill>
                  <a:schemeClr val="accent2"/>
                </a:solidFill>
                <a:latin typeface="Krona One"/>
                <a:ea typeface="Krona One"/>
                <a:cs typeface="Krona One"/>
                <a:sym typeface="Krona One"/>
              </a:defRPr>
            </a:lvl7pPr>
            <a:lvl8pPr lvl="7" rtl="0" algn="ctr">
              <a:lnSpc>
                <a:spcPct val="100000"/>
              </a:lnSpc>
              <a:spcBef>
                <a:spcPts val="0"/>
              </a:spcBef>
              <a:spcAft>
                <a:spcPts val="0"/>
              </a:spcAft>
              <a:buNone/>
              <a:defRPr sz="1800">
                <a:solidFill>
                  <a:schemeClr val="accent2"/>
                </a:solidFill>
                <a:latin typeface="Krona One"/>
                <a:ea typeface="Krona One"/>
                <a:cs typeface="Krona One"/>
                <a:sym typeface="Krona One"/>
              </a:defRPr>
            </a:lvl8pPr>
            <a:lvl9pPr lvl="8" rtl="0" algn="ctr">
              <a:lnSpc>
                <a:spcPct val="100000"/>
              </a:lnSpc>
              <a:spcBef>
                <a:spcPts val="0"/>
              </a:spcBef>
              <a:spcAft>
                <a:spcPts val="0"/>
              </a:spcAft>
              <a:buNone/>
              <a:defRPr sz="1800">
                <a:solidFill>
                  <a:schemeClr val="accent2"/>
                </a:solidFill>
                <a:latin typeface="Krona One"/>
                <a:ea typeface="Krona One"/>
                <a:cs typeface="Krona One"/>
                <a:sym typeface="Krona One"/>
              </a:defRPr>
            </a:lvl9pPr>
          </a:lstStyle>
          <a:p/>
        </p:txBody>
      </p:sp>
      <p:sp>
        <p:nvSpPr>
          <p:cNvPr id="540" name="Google Shape;540;p25"/>
          <p:cNvSpPr txBox="1"/>
          <p:nvPr>
            <p:ph idx="2" type="subTitle"/>
          </p:nvPr>
        </p:nvSpPr>
        <p:spPr>
          <a:xfrm>
            <a:off x="3551800" y="3020204"/>
            <a:ext cx="20112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chemeClr val="accent2"/>
                </a:solidFill>
                <a:latin typeface="Krona One"/>
                <a:ea typeface="Krona One"/>
                <a:cs typeface="Krona One"/>
                <a:sym typeface="Krona One"/>
              </a:defRPr>
            </a:lvl1pPr>
            <a:lvl2pPr lvl="1" rtl="0" algn="ctr">
              <a:lnSpc>
                <a:spcPct val="100000"/>
              </a:lnSpc>
              <a:spcBef>
                <a:spcPts val="0"/>
              </a:spcBef>
              <a:spcAft>
                <a:spcPts val="0"/>
              </a:spcAft>
              <a:buNone/>
              <a:defRPr sz="1800">
                <a:solidFill>
                  <a:schemeClr val="accent2"/>
                </a:solidFill>
                <a:latin typeface="Krona One"/>
                <a:ea typeface="Krona One"/>
                <a:cs typeface="Krona One"/>
                <a:sym typeface="Krona One"/>
              </a:defRPr>
            </a:lvl2pPr>
            <a:lvl3pPr lvl="2" rtl="0" algn="ctr">
              <a:lnSpc>
                <a:spcPct val="100000"/>
              </a:lnSpc>
              <a:spcBef>
                <a:spcPts val="0"/>
              </a:spcBef>
              <a:spcAft>
                <a:spcPts val="0"/>
              </a:spcAft>
              <a:buNone/>
              <a:defRPr sz="1800">
                <a:solidFill>
                  <a:schemeClr val="accent2"/>
                </a:solidFill>
                <a:latin typeface="Krona One"/>
                <a:ea typeface="Krona One"/>
                <a:cs typeface="Krona One"/>
                <a:sym typeface="Krona One"/>
              </a:defRPr>
            </a:lvl3pPr>
            <a:lvl4pPr lvl="3" rtl="0" algn="ctr">
              <a:lnSpc>
                <a:spcPct val="100000"/>
              </a:lnSpc>
              <a:spcBef>
                <a:spcPts val="0"/>
              </a:spcBef>
              <a:spcAft>
                <a:spcPts val="0"/>
              </a:spcAft>
              <a:buNone/>
              <a:defRPr sz="1800">
                <a:solidFill>
                  <a:schemeClr val="accent2"/>
                </a:solidFill>
                <a:latin typeface="Krona One"/>
                <a:ea typeface="Krona One"/>
                <a:cs typeface="Krona One"/>
                <a:sym typeface="Krona One"/>
              </a:defRPr>
            </a:lvl4pPr>
            <a:lvl5pPr lvl="4" rtl="0" algn="ctr">
              <a:lnSpc>
                <a:spcPct val="100000"/>
              </a:lnSpc>
              <a:spcBef>
                <a:spcPts val="0"/>
              </a:spcBef>
              <a:spcAft>
                <a:spcPts val="0"/>
              </a:spcAft>
              <a:buNone/>
              <a:defRPr sz="1800">
                <a:solidFill>
                  <a:schemeClr val="accent2"/>
                </a:solidFill>
                <a:latin typeface="Krona One"/>
                <a:ea typeface="Krona One"/>
                <a:cs typeface="Krona One"/>
                <a:sym typeface="Krona One"/>
              </a:defRPr>
            </a:lvl5pPr>
            <a:lvl6pPr lvl="5" rtl="0" algn="ctr">
              <a:lnSpc>
                <a:spcPct val="100000"/>
              </a:lnSpc>
              <a:spcBef>
                <a:spcPts val="0"/>
              </a:spcBef>
              <a:spcAft>
                <a:spcPts val="0"/>
              </a:spcAft>
              <a:buNone/>
              <a:defRPr sz="1800">
                <a:solidFill>
                  <a:schemeClr val="accent2"/>
                </a:solidFill>
                <a:latin typeface="Krona One"/>
                <a:ea typeface="Krona One"/>
                <a:cs typeface="Krona One"/>
                <a:sym typeface="Krona One"/>
              </a:defRPr>
            </a:lvl6pPr>
            <a:lvl7pPr lvl="6" rtl="0" algn="ctr">
              <a:lnSpc>
                <a:spcPct val="100000"/>
              </a:lnSpc>
              <a:spcBef>
                <a:spcPts val="0"/>
              </a:spcBef>
              <a:spcAft>
                <a:spcPts val="0"/>
              </a:spcAft>
              <a:buNone/>
              <a:defRPr sz="1800">
                <a:solidFill>
                  <a:schemeClr val="accent2"/>
                </a:solidFill>
                <a:latin typeface="Krona One"/>
                <a:ea typeface="Krona One"/>
                <a:cs typeface="Krona One"/>
                <a:sym typeface="Krona One"/>
              </a:defRPr>
            </a:lvl7pPr>
            <a:lvl8pPr lvl="7" rtl="0" algn="ctr">
              <a:lnSpc>
                <a:spcPct val="100000"/>
              </a:lnSpc>
              <a:spcBef>
                <a:spcPts val="0"/>
              </a:spcBef>
              <a:spcAft>
                <a:spcPts val="0"/>
              </a:spcAft>
              <a:buNone/>
              <a:defRPr sz="1800">
                <a:solidFill>
                  <a:schemeClr val="accent2"/>
                </a:solidFill>
                <a:latin typeface="Krona One"/>
                <a:ea typeface="Krona One"/>
                <a:cs typeface="Krona One"/>
                <a:sym typeface="Krona One"/>
              </a:defRPr>
            </a:lvl8pPr>
            <a:lvl9pPr lvl="8" rtl="0" algn="ctr">
              <a:lnSpc>
                <a:spcPct val="100000"/>
              </a:lnSpc>
              <a:spcBef>
                <a:spcPts val="0"/>
              </a:spcBef>
              <a:spcAft>
                <a:spcPts val="0"/>
              </a:spcAft>
              <a:buNone/>
              <a:defRPr sz="1800">
                <a:solidFill>
                  <a:schemeClr val="accent2"/>
                </a:solidFill>
                <a:latin typeface="Krona One"/>
                <a:ea typeface="Krona One"/>
                <a:cs typeface="Krona One"/>
                <a:sym typeface="Krona One"/>
              </a:defRPr>
            </a:lvl9pPr>
          </a:lstStyle>
          <a:p/>
        </p:txBody>
      </p:sp>
      <p:sp>
        <p:nvSpPr>
          <p:cNvPr id="541" name="Google Shape;541;p25"/>
          <p:cNvSpPr txBox="1"/>
          <p:nvPr>
            <p:ph idx="3" type="subTitle"/>
          </p:nvPr>
        </p:nvSpPr>
        <p:spPr>
          <a:xfrm>
            <a:off x="6448400" y="3020204"/>
            <a:ext cx="20112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chemeClr val="accent2"/>
                </a:solidFill>
                <a:latin typeface="Krona One"/>
                <a:ea typeface="Krona One"/>
                <a:cs typeface="Krona One"/>
                <a:sym typeface="Krona One"/>
              </a:defRPr>
            </a:lvl1pPr>
            <a:lvl2pPr lvl="1" rtl="0" algn="ctr">
              <a:lnSpc>
                <a:spcPct val="100000"/>
              </a:lnSpc>
              <a:spcBef>
                <a:spcPts val="0"/>
              </a:spcBef>
              <a:spcAft>
                <a:spcPts val="0"/>
              </a:spcAft>
              <a:buNone/>
              <a:defRPr sz="1800">
                <a:solidFill>
                  <a:schemeClr val="accent2"/>
                </a:solidFill>
                <a:latin typeface="Krona One"/>
                <a:ea typeface="Krona One"/>
                <a:cs typeface="Krona One"/>
                <a:sym typeface="Krona One"/>
              </a:defRPr>
            </a:lvl2pPr>
            <a:lvl3pPr lvl="2" rtl="0" algn="ctr">
              <a:lnSpc>
                <a:spcPct val="100000"/>
              </a:lnSpc>
              <a:spcBef>
                <a:spcPts val="0"/>
              </a:spcBef>
              <a:spcAft>
                <a:spcPts val="0"/>
              </a:spcAft>
              <a:buNone/>
              <a:defRPr sz="1800">
                <a:solidFill>
                  <a:schemeClr val="accent2"/>
                </a:solidFill>
                <a:latin typeface="Krona One"/>
                <a:ea typeface="Krona One"/>
                <a:cs typeface="Krona One"/>
                <a:sym typeface="Krona One"/>
              </a:defRPr>
            </a:lvl3pPr>
            <a:lvl4pPr lvl="3" rtl="0" algn="ctr">
              <a:lnSpc>
                <a:spcPct val="100000"/>
              </a:lnSpc>
              <a:spcBef>
                <a:spcPts val="0"/>
              </a:spcBef>
              <a:spcAft>
                <a:spcPts val="0"/>
              </a:spcAft>
              <a:buNone/>
              <a:defRPr sz="1800">
                <a:solidFill>
                  <a:schemeClr val="accent2"/>
                </a:solidFill>
                <a:latin typeface="Krona One"/>
                <a:ea typeface="Krona One"/>
                <a:cs typeface="Krona One"/>
                <a:sym typeface="Krona One"/>
              </a:defRPr>
            </a:lvl4pPr>
            <a:lvl5pPr lvl="4" rtl="0" algn="ctr">
              <a:lnSpc>
                <a:spcPct val="100000"/>
              </a:lnSpc>
              <a:spcBef>
                <a:spcPts val="0"/>
              </a:spcBef>
              <a:spcAft>
                <a:spcPts val="0"/>
              </a:spcAft>
              <a:buNone/>
              <a:defRPr sz="1800">
                <a:solidFill>
                  <a:schemeClr val="accent2"/>
                </a:solidFill>
                <a:latin typeface="Krona One"/>
                <a:ea typeface="Krona One"/>
                <a:cs typeface="Krona One"/>
                <a:sym typeface="Krona One"/>
              </a:defRPr>
            </a:lvl5pPr>
            <a:lvl6pPr lvl="5" rtl="0" algn="ctr">
              <a:lnSpc>
                <a:spcPct val="100000"/>
              </a:lnSpc>
              <a:spcBef>
                <a:spcPts val="0"/>
              </a:spcBef>
              <a:spcAft>
                <a:spcPts val="0"/>
              </a:spcAft>
              <a:buNone/>
              <a:defRPr sz="1800">
                <a:solidFill>
                  <a:schemeClr val="accent2"/>
                </a:solidFill>
                <a:latin typeface="Krona One"/>
                <a:ea typeface="Krona One"/>
                <a:cs typeface="Krona One"/>
                <a:sym typeface="Krona One"/>
              </a:defRPr>
            </a:lvl6pPr>
            <a:lvl7pPr lvl="6" rtl="0" algn="ctr">
              <a:lnSpc>
                <a:spcPct val="100000"/>
              </a:lnSpc>
              <a:spcBef>
                <a:spcPts val="0"/>
              </a:spcBef>
              <a:spcAft>
                <a:spcPts val="0"/>
              </a:spcAft>
              <a:buNone/>
              <a:defRPr sz="1800">
                <a:solidFill>
                  <a:schemeClr val="accent2"/>
                </a:solidFill>
                <a:latin typeface="Krona One"/>
                <a:ea typeface="Krona One"/>
                <a:cs typeface="Krona One"/>
                <a:sym typeface="Krona One"/>
              </a:defRPr>
            </a:lvl7pPr>
            <a:lvl8pPr lvl="7" rtl="0" algn="ctr">
              <a:lnSpc>
                <a:spcPct val="100000"/>
              </a:lnSpc>
              <a:spcBef>
                <a:spcPts val="0"/>
              </a:spcBef>
              <a:spcAft>
                <a:spcPts val="0"/>
              </a:spcAft>
              <a:buNone/>
              <a:defRPr sz="1800">
                <a:solidFill>
                  <a:schemeClr val="accent2"/>
                </a:solidFill>
                <a:latin typeface="Krona One"/>
                <a:ea typeface="Krona One"/>
                <a:cs typeface="Krona One"/>
                <a:sym typeface="Krona One"/>
              </a:defRPr>
            </a:lvl8pPr>
            <a:lvl9pPr lvl="8" rtl="0" algn="ctr">
              <a:lnSpc>
                <a:spcPct val="100000"/>
              </a:lnSpc>
              <a:spcBef>
                <a:spcPts val="0"/>
              </a:spcBef>
              <a:spcAft>
                <a:spcPts val="0"/>
              </a:spcAft>
              <a:buNone/>
              <a:defRPr sz="1800">
                <a:solidFill>
                  <a:schemeClr val="accent2"/>
                </a:solidFill>
                <a:latin typeface="Krona One"/>
                <a:ea typeface="Krona One"/>
                <a:cs typeface="Krona One"/>
                <a:sym typeface="Krona One"/>
              </a:defRPr>
            </a:lvl9pPr>
          </a:lstStyle>
          <a:p/>
        </p:txBody>
      </p:sp>
      <p:sp>
        <p:nvSpPr>
          <p:cNvPr id="542" name="Google Shape;542;p25"/>
          <p:cNvSpPr txBox="1"/>
          <p:nvPr>
            <p:ph type="title"/>
          </p:nvPr>
        </p:nvSpPr>
        <p:spPr>
          <a:xfrm>
            <a:off x="2465450" y="545026"/>
            <a:ext cx="4213200" cy="75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3" name="Google Shape;543;p25"/>
          <p:cNvSpPr txBox="1"/>
          <p:nvPr>
            <p:ph idx="4" type="subTitle"/>
          </p:nvPr>
        </p:nvSpPr>
        <p:spPr>
          <a:xfrm>
            <a:off x="737700" y="3404975"/>
            <a:ext cx="1968300" cy="94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544" name="Google Shape;544;p25"/>
          <p:cNvSpPr txBox="1"/>
          <p:nvPr>
            <p:ph idx="5" type="subTitle"/>
          </p:nvPr>
        </p:nvSpPr>
        <p:spPr>
          <a:xfrm>
            <a:off x="3551800" y="3404975"/>
            <a:ext cx="2011200" cy="94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160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545" name="Google Shape;545;p25"/>
          <p:cNvSpPr txBox="1"/>
          <p:nvPr>
            <p:ph idx="6" type="subTitle"/>
          </p:nvPr>
        </p:nvSpPr>
        <p:spPr>
          <a:xfrm>
            <a:off x="6448400" y="3404975"/>
            <a:ext cx="1978800" cy="94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grpSp>
        <p:nvGrpSpPr>
          <p:cNvPr id="546" name="Google Shape;546;p25"/>
          <p:cNvGrpSpPr/>
          <p:nvPr/>
        </p:nvGrpSpPr>
        <p:grpSpPr>
          <a:xfrm rot="10800000">
            <a:off x="7618911" y="342622"/>
            <a:ext cx="3159610" cy="2987129"/>
            <a:chOff x="-994654" y="-2135427"/>
            <a:chExt cx="3159610" cy="2987129"/>
          </a:xfrm>
        </p:grpSpPr>
        <p:sp>
          <p:nvSpPr>
            <p:cNvPr id="547" name="Google Shape;547;p25"/>
            <p:cNvSpPr/>
            <p:nvPr/>
          </p:nvSpPr>
          <p:spPr>
            <a:xfrm rot="5400000">
              <a:off x="-994837" y="-1537980"/>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5"/>
            <p:cNvSpPr/>
            <p:nvPr/>
          </p:nvSpPr>
          <p:spPr>
            <a:xfrm rot="5400000">
              <a:off x="-540799" y="-1530589"/>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5"/>
            <p:cNvSpPr/>
            <p:nvPr/>
          </p:nvSpPr>
          <p:spPr>
            <a:xfrm rot="5400000">
              <a:off x="-628175" y="-2135427"/>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5"/>
            <p:cNvSpPr/>
            <p:nvPr/>
          </p:nvSpPr>
          <p:spPr>
            <a:xfrm rot="5400000">
              <a:off x="1507088" y="202"/>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5"/>
            <p:cNvSpPr/>
            <p:nvPr/>
          </p:nvSpPr>
          <p:spPr>
            <a:xfrm rot="5400000">
              <a:off x="1982730" y="475507"/>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5"/>
            <p:cNvSpPr/>
            <p:nvPr/>
          </p:nvSpPr>
          <p:spPr>
            <a:xfrm rot="5400000">
              <a:off x="759637" y="515118"/>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5"/>
            <p:cNvSpPr/>
            <p:nvPr/>
          </p:nvSpPr>
          <p:spPr>
            <a:xfrm rot="5400000">
              <a:off x="1959083" y="-230735"/>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25"/>
          <p:cNvGrpSpPr/>
          <p:nvPr/>
        </p:nvGrpSpPr>
        <p:grpSpPr>
          <a:xfrm flipH="1" rot="10800000">
            <a:off x="-1927207" y="169294"/>
            <a:ext cx="3002431" cy="3253194"/>
            <a:chOff x="-1287455" y="-2135427"/>
            <a:chExt cx="3002431" cy="3253194"/>
          </a:xfrm>
        </p:grpSpPr>
        <p:sp>
          <p:nvSpPr>
            <p:cNvPr id="555" name="Google Shape;555;p25"/>
            <p:cNvSpPr/>
            <p:nvPr/>
          </p:nvSpPr>
          <p:spPr>
            <a:xfrm rot="5400000">
              <a:off x="-560731" y="-1608782"/>
              <a:ext cx="2076064" cy="2075726"/>
            </a:xfrm>
            <a:custGeom>
              <a:rect b="b" l="l" r="r" t="t"/>
              <a:pathLst>
                <a:path extrusionOk="0" h="73653" w="73665">
                  <a:moveTo>
                    <a:pt x="67354" y="0"/>
                  </a:moveTo>
                  <a:lnTo>
                    <a:pt x="0" y="67354"/>
                  </a:lnTo>
                  <a:lnTo>
                    <a:pt x="6299" y="73652"/>
                  </a:lnTo>
                  <a:lnTo>
                    <a:pt x="73664" y="6299"/>
                  </a:lnTo>
                  <a:lnTo>
                    <a:pt x="67354" y="0"/>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5"/>
            <p:cNvSpPr/>
            <p:nvPr/>
          </p:nvSpPr>
          <p:spPr>
            <a:xfrm rot="5400000">
              <a:off x="-1287624" y="-1137989"/>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5"/>
            <p:cNvSpPr/>
            <p:nvPr/>
          </p:nvSpPr>
          <p:spPr>
            <a:xfrm rot="5400000">
              <a:off x="-628175" y="-2135427"/>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rot="5400000">
              <a:off x="1507088" y="202"/>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rot="5400000">
              <a:off x="1507255" y="589257"/>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p:nvPr/>
          </p:nvSpPr>
          <p:spPr>
            <a:xfrm rot="5400000">
              <a:off x="1228570" y="839240"/>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5"/>
            <p:cNvSpPr/>
            <p:nvPr/>
          </p:nvSpPr>
          <p:spPr>
            <a:xfrm rot="5400000">
              <a:off x="-1133637" y="-1392480"/>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25"/>
          <p:cNvSpPr/>
          <p:nvPr/>
        </p:nvSpPr>
        <p:spPr>
          <a:xfrm flipH="1" rot="5400000">
            <a:off x="198003" y="762690"/>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2">
  <p:cSld name="TITLE_AND_TWO_COLUMNS_1_1_2_1_2">
    <p:spTree>
      <p:nvGrpSpPr>
        <p:cNvPr id="563" name="Shape 563"/>
        <p:cNvGrpSpPr/>
        <p:nvPr/>
      </p:nvGrpSpPr>
      <p:grpSpPr>
        <a:xfrm>
          <a:off x="0" y="0"/>
          <a:ext cx="0" cy="0"/>
          <a:chOff x="0" y="0"/>
          <a:chExt cx="0" cy="0"/>
        </a:xfrm>
      </p:grpSpPr>
      <p:sp>
        <p:nvSpPr>
          <p:cNvPr id="564" name="Google Shape;564;p26"/>
          <p:cNvSpPr txBox="1"/>
          <p:nvPr>
            <p:ph idx="1" type="body"/>
          </p:nvPr>
        </p:nvSpPr>
        <p:spPr>
          <a:xfrm>
            <a:off x="599100" y="2257913"/>
            <a:ext cx="3972900" cy="2336400"/>
          </a:xfrm>
          <a:prstGeom prst="rect">
            <a:avLst/>
          </a:prstGeom>
        </p:spPr>
        <p:txBody>
          <a:bodyPr anchorCtr="0" anchor="t" bIns="91425" lIns="91425" spcFirstLastPara="1" rIns="91425" wrap="square" tIns="91425">
            <a:noAutofit/>
          </a:bodyPr>
          <a:lstStyle>
            <a:lvl1pPr indent="-317500" lvl="0" marL="457200" marR="50800" rtl="0">
              <a:spcBef>
                <a:spcPts val="0"/>
              </a:spcBef>
              <a:spcAft>
                <a:spcPts val="0"/>
              </a:spcAft>
              <a:buSzPts val="1400"/>
              <a:buChar char="◆"/>
              <a:defRPr b="0" sz="1200">
                <a:solidFill>
                  <a:schemeClr val="dk1"/>
                </a:solidFill>
              </a:defRPr>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65" name="Google Shape;565;p26"/>
          <p:cNvSpPr txBox="1"/>
          <p:nvPr>
            <p:ph idx="2" type="subTitle"/>
          </p:nvPr>
        </p:nvSpPr>
        <p:spPr>
          <a:xfrm>
            <a:off x="4572000" y="2358738"/>
            <a:ext cx="23274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0"/>
              </a:spcBef>
              <a:spcAft>
                <a:spcPts val="0"/>
              </a:spcAft>
              <a:buNone/>
              <a:defRPr>
                <a:solidFill>
                  <a:schemeClr val="dk1"/>
                </a:solidFill>
              </a:defRPr>
            </a:lvl2pPr>
            <a:lvl3pPr lvl="2" rtl="0">
              <a:lnSpc>
                <a:spcPct val="100000"/>
              </a:lnSpc>
              <a:spcBef>
                <a:spcPts val="0"/>
              </a:spcBef>
              <a:spcAft>
                <a:spcPts val="0"/>
              </a:spcAft>
              <a:buNone/>
              <a:defRPr>
                <a:solidFill>
                  <a:schemeClr val="dk1"/>
                </a:solidFill>
              </a:defRPr>
            </a:lvl3pPr>
            <a:lvl4pPr lvl="3" rtl="0">
              <a:lnSpc>
                <a:spcPct val="100000"/>
              </a:lnSpc>
              <a:spcBef>
                <a:spcPts val="0"/>
              </a:spcBef>
              <a:spcAft>
                <a:spcPts val="0"/>
              </a:spcAft>
              <a:buNone/>
              <a:defRPr>
                <a:solidFill>
                  <a:schemeClr val="dk1"/>
                </a:solidFill>
              </a:defRPr>
            </a:lvl4pPr>
            <a:lvl5pPr lvl="4" rtl="0">
              <a:lnSpc>
                <a:spcPct val="100000"/>
              </a:lnSpc>
              <a:spcBef>
                <a:spcPts val="0"/>
              </a:spcBef>
              <a:spcAft>
                <a:spcPts val="0"/>
              </a:spcAft>
              <a:buNone/>
              <a:defRPr>
                <a:solidFill>
                  <a:schemeClr val="dk1"/>
                </a:solidFill>
              </a:defRPr>
            </a:lvl5pPr>
            <a:lvl6pPr lvl="5" rtl="0">
              <a:lnSpc>
                <a:spcPct val="100000"/>
              </a:lnSpc>
              <a:spcBef>
                <a:spcPts val="0"/>
              </a:spcBef>
              <a:spcAft>
                <a:spcPts val="0"/>
              </a:spcAft>
              <a:buNone/>
              <a:defRPr>
                <a:solidFill>
                  <a:schemeClr val="dk1"/>
                </a:solidFill>
              </a:defRPr>
            </a:lvl6pPr>
            <a:lvl7pPr lvl="6" rtl="0">
              <a:lnSpc>
                <a:spcPct val="100000"/>
              </a:lnSpc>
              <a:spcBef>
                <a:spcPts val="0"/>
              </a:spcBef>
              <a:spcAft>
                <a:spcPts val="0"/>
              </a:spcAft>
              <a:buNone/>
              <a:defRPr>
                <a:solidFill>
                  <a:schemeClr val="dk1"/>
                </a:solidFill>
              </a:defRPr>
            </a:lvl7pPr>
            <a:lvl8pPr lvl="7" rtl="0">
              <a:lnSpc>
                <a:spcPct val="100000"/>
              </a:lnSpc>
              <a:spcBef>
                <a:spcPts val="0"/>
              </a:spcBef>
              <a:spcAft>
                <a:spcPts val="0"/>
              </a:spcAft>
              <a:buNone/>
              <a:defRPr>
                <a:solidFill>
                  <a:schemeClr val="dk1"/>
                </a:solidFill>
              </a:defRPr>
            </a:lvl8pPr>
            <a:lvl9pPr lvl="8" rtl="0">
              <a:lnSpc>
                <a:spcPct val="100000"/>
              </a:lnSpc>
              <a:spcBef>
                <a:spcPts val="0"/>
              </a:spcBef>
              <a:spcAft>
                <a:spcPts val="0"/>
              </a:spcAft>
              <a:buNone/>
              <a:defRPr>
                <a:solidFill>
                  <a:schemeClr val="dk1"/>
                </a:solidFill>
              </a:defRPr>
            </a:lvl9pPr>
          </a:lstStyle>
          <a:p/>
        </p:txBody>
      </p:sp>
      <p:sp>
        <p:nvSpPr>
          <p:cNvPr id="566" name="Google Shape;566;p26"/>
          <p:cNvSpPr txBox="1"/>
          <p:nvPr>
            <p:ph idx="3" type="subTitle"/>
          </p:nvPr>
        </p:nvSpPr>
        <p:spPr>
          <a:xfrm>
            <a:off x="1080675" y="2358738"/>
            <a:ext cx="2508900" cy="4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0"/>
              </a:spcBef>
              <a:spcAft>
                <a:spcPts val="0"/>
              </a:spcAft>
              <a:buNone/>
              <a:defRPr>
                <a:solidFill>
                  <a:schemeClr val="dk1"/>
                </a:solidFill>
              </a:defRPr>
            </a:lvl2pPr>
            <a:lvl3pPr lvl="2" rtl="0">
              <a:lnSpc>
                <a:spcPct val="100000"/>
              </a:lnSpc>
              <a:spcBef>
                <a:spcPts val="0"/>
              </a:spcBef>
              <a:spcAft>
                <a:spcPts val="0"/>
              </a:spcAft>
              <a:buNone/>
              <a:defRPr>
                <a:solidFill>
                  <a:schemeClr val="dk1"/>
                </a:solidFill>
              </a:defRPr>
            </a:lvl3pPr>
            <a:lvl4pPr lvl="3" rtl="0">
              <a:lnSpc>
                <a:spcPct val="100000"/>
              </a:lnSpc>
              <a:spcBef>
                <a:spcPts val="0"/>
              </a:spcBef>
              <a:spcAft>
                <a:spcPts val="0"/>
              </a:spcAft>
              <a:buNone/>
              <a:defRPr>
                <a:solidFill>
                  <a:schemeClr val="dk1"/>
                </a:solidFill>
              </a:defRPr>
            </a:lvl4pPr>
            <a:lvl5pPr lvl="4" rtl="0">
              <a:lnSpc>
                <a:spcPct val="100000"/>
              </a:lnSpc>
              <a:spcBef>
                <a:spcPts val="0"/>
              </a:spcBef>
              <a:spcAft>
                <a:spcPts val="0"/>
              </a:spcAft>
              <a:buNone/>
              <a:defRPr>
                <a:solidFill>
                  <a:schemeClr val="dk1"/>
                </a:solidFill>
              </a:defRPr>
            </a:lvl5pPr>
            <a:lvl6pPr lvl="5" rtl="0">
              <a:lnSpc>
                <a:spcPct val="100000"/>
              </a:lnSpc>
              <a:spcBef>
                <a:spcPts val="0"/>
              </a:spcBef>
              <a:spcAft>
                <a:spcPts val="0"/>
              </a:spcAft>
              <a:buNone/>
              <a:defRPr>
                <a:solidFill>
                  <a:schemeClr val="dk1"/>
                </a:solidFill>
              </a:defRPr>
            </a:lvl6pPr>
            <a:lvl7pPr lvl="6" rtl="0">
              <a:lnSpc>
                <a:spcPct val="100000"/>
              </a:lnSpc>
              <a:spcBef>
                <a:spcPts val="0"/>
              </a:spcBef>
              <a:spcAft>
                <a:spcPts val="0"/>
              </a:spcAft>
              <a:buNone/>
              <a:defRPr>
                <a:solidFill>
                  <a:schemeClr val="dk1"/>
                </a:solidFill>
              </a:defRPr>
            </a:lvl7pPr>
            <a:lvl8pPr lvl="7" rtl="0">
              <a:lnSpc>
                <a:spcPct val="100000"/>
              </a:lnSpc>
              <a:spcBef>
                <a:spcPts val="0"/>
              </a:spcBef>
              <a:spcAft>
                <a:spcPts val="0"/>
              </a:spcAft>
              <a:buNone/>
              <a:defRPr>
                <a:solidFill>
                  <a:schemeClr val="dk1"/>
                </a:solidFill>
              </a:defRPr>
            </a:lvl8pPr>
            <a:lvl9pPr lvl="8" rtl="0">
              <a:lnSpc>
                <a:spcPct val="100000"/>
              </a:lnSpc>
              <a:spcBef>
                <a:spcPts val="0"/>
              </a:spcBef>
              <a:spcAft>
                <a:spcPts val="0"/>
              </a:spcAft>
              <a:buNone/>
              <a:defRPr>
                <a:solidFill>
                  <a:schemeClr val="dk1"/>
                </a:solidFill>
              </a:defRPr>
            </a:lvl9pPr>
          </a:lstStyle>
          <a:p/>
        </p:txBody>
      </p:sp>
      <p:sp>
        <p:nvSpPr>
          <p:cNvPr id="567" name="Google Shape;567;p26"/>
          <p:cNvSpPr txBox="1"/>
          <p:nvPr>
            <p:ph idx="4" type="body"/>
          </p:nvPr>
        </p:nvSpPr>
        <p:spPr>
          <a:xfrm>
            <a:off x="4572000" y="2205551"/>
            <a:ext cx="3987600" cy="2336400"/>
          </a:xfrm>
          <a:prstGeom prst="rect">
            <a:avLst/>
          </a:prstGeom>
        </p:spPr>
        <p:txBody>
          <a:bodyPr anchorCtr="0" anchor="t" bIns="91425" lIns="91425" spcFirstLastPara="1" rIns="91425" wrap="square" tIns="91425">
            <a:noAutofit/>
          </a:bodyPr>
          <a:lstStyle>
            <a:lvl1pPr indent="-317500" lvl="0" marL="457200" marR="50800" rtl="0">
              <a:spcBef>
                <a:spcPts val="0"/>
              </a:spcBef>
              <a:spcAft>
                <a:spcPts val="0"/>
              </a:spcAft>
              <a:buClr>
                <a:schemeClr val="lt1"/>
              </a:buClr>
              <a:buSzPts val="1400"/>
              <a:buChar char="◆"/>
              <a:defRPr b="0" sz="1400">
                <a:solidFill>
                  <a:schemeClr val="dk1"/>
                </a:solidFill>
              </a:defRPr>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68" name="Google Shape;568;p26"/>
          <p:cNvSpPr txBox="1"/>
          <p:nvPr>
            <p:ph type="title"/>
          </p:nvPr>
        </p:nvSpPr>
        <p:spPr>
          <a:xfrm>
            <a:off x="594900" y="533550"/>
            <a:ext cx="79647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69" name="Google Shape;569;p26"/>
          <p:cNvGrpSpPr/>
          <p:nvPr/>
        </p:nvGrpSpPr>
        <p:grpSpPr>
          <a:xfrm>
            <a:off x="7590497" y="-1753528"/>
            <a:ext cx="2634881" cy="3045191"/>
            <a:chOff x="7742897" y="-1753528"/>
            <a:chExt cx="2634881" cy="3045191"/>
          </a:xfrm>
        </p:grpSpPr>
        <p:sp>
          <p:nvSpPr>
            <p:cNvPr id="570" name="Google Shape;570;p26"/>
            <p:cNvSpPr/>
            <p:nvPr/>
          </p:nvSpPr>
          <p:spPr>
            <a:xfrm flipH="1" rot="-5400000">
              <a:off x="8122018" y="-1091500"/>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6"/>
            <p:cNvSpPr/>
            <p:nvPr/>
          </p:nvSpPr>
          <p:spPr>
            <a:xfrm flipH="1" rot="-5400000">
              <a:off x="8122023" y="-1753359"/>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6"/>
            <p:cNvSpPr/>
            <p:nvPr/>
          </p:nvSpPr>
          <p:spPr>
            <a:xfrm flipH="1" rot="-5400000">
              <a:off x="7742742" y="240932"/>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6"/>
            <p:cNvSpPr/>
            <p:nvPr/>
          </p:nvSpPr>
          <p:spPr>
            <a:xfrm flipH="1" rot="-5400000">
              <a:off x="8583452" y="645502"/>
              <a:ext cx="344644" cy="344644"/>
            </a:xfrm>
            <a:custGeom>
              <a:rect b="b" l="l" r="r" t="t"/>
              <a:pathLst>
                <a:path extrusionOk="0" h="12229" w="12229">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6"/>
            <p:cNvSpPr/>
            <p:nvPr/>
          </p:nvSpPr>
          <p:spPr>
            <a:xfrm flipH="1" rot="-5400000">
              <a:off x="8709294" y="1133264"/>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26"/>
          <p:cNvGrpSpPr/>
          <p:nvPr/>
        </p:nvGrpSpPr>
        <p:grpSpPr>
          <a:xfrm>
            <a:off x="-1424094" y="-1674583"/>
            <a:ext cx="2422301" cy="2966220"/>
            <a:chOff x="-1424094" y="-1674583"/>
            <a:chExt cx="2422301" cy="2966220"/>
          </a:xfrm>
        </p:grpSpPr>
        <p:sp>
          <p:nvSpPr>
            <p:cNvPr id="576" name="Google Shape;576;p26"/>
            <p:cNvSpPr/>
            <p:nvPr/>
          </p:nvSpPr>
          <p:spPr>
            <a:xfrm rot="5400000">
              <a:off x="-1283676" y="-1674400"/>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6"/>
            <p:cNvSpPr/>
            <p:nvPr/>
          </p:nvSpPr>
          <p:spPr>
            <a:xfrm rot="5400000">
              <a:off x="-1424263" y="-1405634"/>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6"/>
            <p:cNvSpPr/>
            <p:nvPr/>
          </p:nvSpPr>
          <p:spPr>
            <a:xfrm rot="5400000">
              <a:off x="393516" y="1133237"/>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6"/>
            <p:cNvSpPr/>
            <p:nvPr/>
          </p:nvSpPr>
          <p:spPr>
            <a:xfrm rot="5400000">
              <a:off x="661623" y="202548"/>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6"/>
            <p:cNvSpPr/>
            <p:nvPr/>
          </p:nvSpPr>
          <p:spPr>
            <a:xfrm rot="5400000">
              <a:off x="151812" y="619982"/>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ix columns">
  <p:cSld name="TITLE_AND_TWO_COLUMNS_1_1_2_1_1">
    <p:spTree>
      <p:nvGrpSpPr>
        <p:cNvPr id="581" name="Shape 581"/>
        <p:cNvGrpSpPr/>
        <p:nvPr/>
      </p:nvGrpSpPr>
      <p:grpSpPr>
        <a:xfrm>
          <a:off x="0" y="0"/>
          <a:ext cx="0" cy="0"/>
          <a:chOff x="0" y="0"/>
          <a:chExt cx="0" cy="0"/>
        </a:xfrm>
      </p:grpSpPr>
      <p:sp>
        <p:nvSpPr>
          <p:cNvPr id="582" name="Google Shape;582;p27"/>
          <p:cNvSpPr txBox="1"/>
          <p:nvPr>
            <p:ph idx="1" type="subTitle"/>
          </p:nvPr>
        </p:nvSpPr>
        <p:spPr>
          <a:xfrm>
            <a:off x="1113913" y="3553700"/>
            <a:ext cx="1899000" cy="3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accent2"/>
                </a:solidFill>
                <a:latin typeface="Krona One"/>
                <a:ea typeface="Krona One"/>
                <a:cs typeface="Krona One"/>
                <a:sym typeface="Krona One"/>
              </a:defRPr>
            </a:lvl1pPr>
            <a:lvl2pPr lvl="1" rtl="0" algn="ctr">
              <a:lnSpc>
                <a:spcPct val="100000"/>
              </a:lnSpc>
              <a:spcBef>
                <a:spcPts val="0"/>
              </a:spcBef>
              <a:spcAft>
                <a:spcPts val="0"/>
              </a:spcAft>
              <a:buNone/>
              <a:defRPr>
                <a:solidFill>
                  <a:schemeClr val="accent2"/>
                </a:solidFill>
                <a:latin typeface="Krona One"/>
                <a:ea typeface="Krona One"/>
                <a:cs typeface="Krona One"/>
                <a:sym typeface="Krona One"/>
              </a:defRPr>
            </a:lvl2pPr>
            <a:lvl3pPr lvl="2" rtl="0" algn="ctr">
              <a:lnSpc>
                <a:spcPct val="100000"/>
              </a:lnSpc>
              <a:spcBef>
                <a:spcPts val="0"/>
              </a:spcBef>
              <a:spcAft>
                <a:spcPts val="0"/>
              </a:spcAft>
              <a:buNone/>
              <a:defRPr>
                <a:solidFill>
                  <a:schemeClr val="accent2"/>
                </a:solidFill>
                <a:latin typeface="Krona One"/>
                <a:ea typeface="Krona One"/>
                <a:cs typeface="Krona One"/>
                <a:sym typeface="Krona One"/>
              </a:defRPr>
            </a:lvl3pPr>
            <a:lvl4pPr lvl="3" rtl="0" algn="ctr">
              <a:lnSpc>
                <a:spcPct val="100000"/>
              </a:lnSpc>
              <a:spcBef>
                <a:spcPts val="0"/>
              </a:spcBef>
              <a:spcAft>
                <a:spcPts val="0"/>
              </a:spcAft>
              <a:buNone/>
              <a:defRPr>
                <a:solidFill>
                  <a:schemeClr val="accent2"/>
                </a:solidFill>
                <a:latin typeface="Krona One"/>
                <a:ea typeface="Krona One"/>
                <a:cs typeface="Krona One"/>
                <a:sym typeface="Krona One"/>
              </a:defRPr>
            </a:lvl4pPr>
            <a:lvl5pPr lvl="4" rtl="0" algn="ctr">
              <a:lnSpc>
                <a:spcPct val="100000"/>
              </a:lnSpc>
              <a:spcBef>
                <a:spcPts val="0"/>
              </a:spcBef>
              <a:spcAft>
                <a:spcPts val="0"/>
              </a:spcAft>
              <a:buNone/>
              <a:defRPr>
                <a:solidFill>
                  <a:schemeClr val="accent2"/>
                </a:solidFill>
                <a:latin typeface="Krona One"/>
                <a:ea typeface="Krona One"/>
                <a:cs typeface="Krona One"/>
                <a:sym typeface="Krona One"/>
              </a:defRPr>
            </a:lvl5pPr>
            <a:lvl6pPr lvl="5" rtl="0" algn="ctr">
              <a:lnSpc>
                <a:spcPct val="100000"/>
              </a:lnSpc>
              <a:spcBef>
                <a:spcPts val="0"/>
              </a:spcBef>
              <a:spcAft>
                <a:spcPts val="0"/>
              </a:spcAft>
              <a:buNone/>
              <a:defRPr>
                <a:solidFill>
                  <a:schemeClr val="accent2"/>
                </a:solidFill>
                <a:latin typeface="Krona One"/>
                <a:ea typeface="Krona One"/>
                <a:cs typeface="Krona One"/>
                <a:sym typeface="Krona One"/>
              </a:defRPr>
            </a:lvl6pPr>
            <a:lvl7pPr lvl="6" rtl="0" algn="ctr">
              <a:lnSpc>
                <a:spcPct val="100000"/>
              </a:lnSpc>
              <a:spcBef>
                <a:spcPts val="0"/>
              </a:spcBef>
              <a:spcAft>
                <a:spcPts val="0"/>
              </a:spcAft>
              <a:buNone/>
              <a:defRPr>
                <a:solidFill>
                  <a:schemeClr val="accent2"/>
                </a:solidFill>
                <a:latin typeface="Krona One"/>
                <a:ea typeface="Krona One"/>
                <a:cs typeface="Krona One"/>
                <a:sym typeface="Krona One"/>
              </a:defRPr>
            </a:lvl7pPr>
            <a:lvl8pPr lvl="7" rtl="0" algn="ctr">
              <a:lnSpc>
                <a:spcPct val="100000"/>
              </a:lnSpc>
              <a:spcBef>
                <a:spcPts val="0"/>
              </a:spcBef>
              <a:spcAft>
                <a:spcPts val="0"/>
              </a:spcAft>
              <a:buNone/>
              <a:defRPr>
                <a:solidFill>
                  <a:schemeClr val="accent2"/>
                </a:solidFill>
                <a:latin typeface="Krona One"/>
                <a:ea typeface="Krona One"/>
                <a:cs typeface="Krona One"/>
                <a:sym typeface="Krona One"/>
              </a:defRPr>
            </a:lvl8pPr>
            <a:lvl9pPr lvl="8" rtl="0" algn="ctr">
              <a:lnSpc>
                <a:spcPct val="100000"/>
              </a:lnSpc>
              <a:spcBef>
                <a:spcPts val="0"/>
              </a:spcBef>
              <a:spcAft>
                <a:spcPts val="0"/>
              </a:spcAft>
              <a:buNone/>
              <a:defRPr>
                <a:solidFill>
                  <a:schemeClr val="accent2"/>
                </a:solidFill>
                <a:latin typeface="Krona One"/>
                <a:ea typeface="Krona One"/>
                <a:cs typeface="Krona One"/>
                <a:sym typeface="Krona One"/>
              </a:defRPr>
            </a:lvl9pPr>
          </a:lstStyle>
          <a:p/>
        </p:txBody>
      </p:sp>
      <p:sp>
        <p:nvSpPr>
          <p:cNvPr id="583" name="Google Shape;583;p27"/>
          <p:cNvSpPr txBox="1"/>
          <p:nvPr>
            <p:ph idx="2" type="subTitle"/>
          </p:nvPr>
        </p:nvSpPr>
        <p:spPr>
          <a:xfrm>
            <a:off x="3622325" y="3553700"/>
            <a:ext cx="1899000" cy="3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accent2"/>
                </a:solidFill>
                <a:latin typeface="Krona One"/>
                <a:ea typeface="Krona One"/>
                <a:cs typeface="Krona One"/>
                <a:sym typeface="Krona One"/>
              </a:defRPr>
            </a:lvl1pPr>
            <a:lvl2pPr lvl="1" rtl="0" algn="ctr">
              <a:lnSpc>
                <a:spcPct val="100000"/>
              </a:lnSpc>
              <a:spcBef>
                <a:spcPts val="0"/>
              </a:spcBef>
              <a:spcAft>
                <a:spcPts val="0"/>
              </a:spcAft>
              <a:buNone/>
              <a:defRPr>
                <a:solidFill>
                  <a:schemeClr val="accent2"/>
                </a:solidFill>
                <a:latin typeface="Krona One"/>
                <a:ea typeface="Krona One"/>
                <a:cs typeface="Krona One"/>
                <a:sym typeface="Krona One"/>
              </a:defRPr>
            </a:lvl2pPr>
            <a:lvl3pPr lvl="2" rtl="0" algn="ctr">
              <a:lnSpc>
                <a:spcPct val="100000"/>
              </a:lnSpc>
              <a:spcBef>
                <a:spcPts val="0"/>
              </a:spcBef>
              <a:spcAft>
                <a:spcPts val="0"/>
              </a:spcAft>
              <a:buNone/>
              <a:defRPr>
                <a:solidFill>
                  <a:schemeClr val="accent2"/>
                </a:solidFill>
                <a:latin typeface="Krona One"/>
                <a:ea typeface="Krona One"/>
                <a:cs typeface="Krona One"/>
                <a:sym typeface="Krona One"/>
              </a:defRPr>
            </a:lvl3pPr>
            <a:lvl4pPr lvl="3" rtl="0" algn="ctr">
              <a:lnSpc>
                <a:spcPct val="100000"/>
              </a:lnSpc>
              <a:spcBef>
                <a:spcPts val="0"/>
              </a:spcBef>
              <a:spcAft>
                <a:spcPts val="0"/>
              </a:spcAft>
              <a:buNone/>
              <a:defRPr>
                <a:solidFill>
                  <a:schemeClr val="accent2"/>
                </a:solidFill>
                <a:latin typeface="Krona One"/>
                <a:ea typeface="Krona One"/>
                <a:cs typeface="Krona One"/>
                <a:sym typeface="Krona One"/>
              </a:defRPr>
            </a:lvl4pPr>
            <a:lvl5pPr lvl="4" rtl="0" algn="ctr">
              <a:lnSpc>
                <a:spcPct val="100000"/>
              </a:lnSpc>
              <a:spcBef>
                <a:spcPts val="0"/>
              </a:spcBef>
              <a:spcAft>
                <a:spcPts val="0"/>
              </a:spcAft>
              <a:buNone/>
              <a:defRPr>
                <a:solidFill>
                  <a:schemeClr val="accent2"/>
                </a:solidFill>
                <a:latin typeface="Krona One"/>
                <a:ea typeface="Krona One"/>
                <a:cs typeface="Krona One"/>
                <a:sym typeface="Krona One"/>
              </a:defRPr>
            </a:lvl5pPr>
            <a:lvl6pPr lvl="5" rtl="0" algn="ctr">
              <a:lnSpc>
                <a:spcPct val="100000"/>
              </a:lnSpc>
              <a:spcBef>
                <a:spcPts val="0"/>
              </a:spcBef>
              <a:spcAft>
                <a:spcPts val="0"/>
              </a:spcAft>
              <a:buNone/>
              <a:defRPr>
                <a:solidFill>
                  <a:schemeClr val="accent2"/>
                </a:solidFill>
                <a:latin typeface="Krona One"/>
                <a:ea typeface="Krona One"/>
                <a:cs typeface="Krona One"/>
                <a:sym typeface="Krona One"/>
              </a:defRPr>
            </a:lvl6pPr>
            <a:lvl7pPr lvl="6" rtl="0" algn="ctr">
              <a:lnSpc>
                <a:spcPct val="100000"/>
              </a:lnSpc>
              <a:spcBef>
                <a:spcPts val="0"/>
              </a:spcBef>
              <a:spcAft>
                <a:spcPts val="0"/>
              </a:spcAft>
              <a:buNone/>
              <a:defRPr>
                <a:solidFill>
                  <a:schemeClr val="accent2"/>
                </a:solidFill>
                <a:latin typeface="Krona One"/>
                <a:ea typeface="Krona One"/>
                <a:cs typeface="Krona One"/>
                <a:sym typeface="Krona One"/>
              </a:defRPr>
            </a:lvl7pPr>
            <a:lvl8pPr lvl="7" rtl="0" algn="ctr">
              <a:lnSpc>
                <a:spcPct val="100000"/>
              </a:lnSpc>
              <a:spcBef>
                <a:spcPts val="0"/>
              </a:spcBef>
              <a:spcAft>
                <a:spcPts val="0"/>
              </a:spcAft>
              <a:buNone/>
              <a:defRPr>
                <a:solidFill>
                  <a:schemeClr val="accent2"/>
                </a:solidFill>
                <a:latin typeface="Krona One"/>
                <a:ea typeface="Krona One"/>
                <a:cs typeface="Krona One"/>
                <a:sym typeface="Krona One"/>
              </a:defRPr>
            </a:lvl8pPr>
            <a:lvl9pPr lvl="8" rtl="0" algn="ctr">
              <a:lnSpc>
                <a:spcPct val="100000"/>
              </a:lnSpc>
              <a:spcBef>
                <a:spcPts val="0"/>
              </a:spcBef>
              <a:spcAft>
                <a:spcPts val="0"/>
              </a:spcAft>
              <a:buNone/>
              <a:defRPr>
                <a:solidFill>
                  <a:schemeClr val="accent2"/>
                </a:solidFill>
                <a:latin typeface="Krona One"/>
                <a:ea typeface="Krona One"/>
                <a:cs typeface="Krona One"/>
                <a:sym typeface="Krona One"/>
              </a:defRPr>
            </a:lvl9pPr>
          </a:lstStyle>
          <a:p/>
        </p:txBody>
      </p:sp>
      <p:sp>
        <p:nvSpPr>
          <p:cNvPr id="584" name="Google Shape;584;p27"/>
          <p:cNvSpPr txBox="1"/>
          <p:nvPr>
            <p:ph idx="3" type="subTitle"/>
          </p:nvPr>
        </p:nvSpPr>
        <p:spPr>
          <a:xfrm>
            <a:off x="6130713" y="3553700"/>
            <a:ext cx="1899000" cy="3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accent2"/>
                </a:solidFill>
                <a:latin typeface="Krona One"/>
                <a:ea typeface="Krona One"/>
                <a:cs typeface="Krona One"/>
                <a:sym typeface="Krona One"/>
              </a:defRPr>
            </a:lvl1pPr>
            <a:lvl2pPr lvl="1" rtl="0" algn="ctr">
              <a:lnSpc>
                <a:spcPct val="100000"/>
              </a:lnSpc>
              <a:spcBef>
                <a:spcPts val="0"/>
              </a:spcBef>
              <a:spcAft>
                <a:spcPts val="0"/>
              </a:spcAft>
              <a:buNone/>
              <a:defRPr>
                <a:solidFill>
                  <a:schemeClr val="accent2"/>
                </a:solidFill>
                <a:latin typeface="Krona One"/>
                <a:ea typeface="Krona One"/>
                <a:cs typeface="Krona One"/>
                <a:sym typeface="Krona One"/>
              </a:defRPr>
            </a:lvl2pPr>
            <a:lvl3pPr lvl="2" rtl="0" algn="ctr">
              <a:lnSpc>
                <a:spcPct val="100000"/>
              </a:lnSpc>
              <a:spcBef>
                <a:spcPts val="0"/>
              </a:spcBef>
              <a:spcAft>
                <a:spcPts val="0"/>
              </a:spcAft>
              <a:buNone/>
              <a:defRPr>
                <a:solidFill>
                  <a:schemeClr val="accent2"/>
                </a:solidFill>
                <a:latin typeface="Krona One"/>
                <a:ea typeface="Krona One"/>
                <a:cs typeface="Krona One"/>
                <a:sym typeface="Krona One"/>
              </a:defRPr>
            </a:lvl3pPr>
            <a:lvl4pPr lvl="3" rtl="0" algn="ctr">
              <a:lnSpc>
                <a:spcPct val="100000"/>
              </a:lnSpc>
              <a:spcBef>
                <a:spcPts val="0"/>
              </a:spcBef>
              <a:spcAft>
                <a:spcPts val="0"/>
              </a:spcAft>
              <a:buNone/>
              <a:defRPr>
                <a:solidFill>
                  <a:schemeClr val="accent2"/>
                </a:solidFill>
                <a:latin typeface="Krona One"/>
                <a:ea typeface="Krona One"/>
                <a:cs typeface="Krona One"/>
                <a:sym typeface="Krona One"/>
              </a:defRPr>
            </a:lvl4pPr>
            <a:lvl5pPr lvl="4" rtl="0" algn="ctr">
              <a:lnSpc>
                <a:spcPct val="100000"/>
              </a:lnSpc>
              <a:spcBef>
                <a:spcPts val="0"/>
              </a:spcBef>
              <a:spcAft>
                <a:spcPts val="0"/>
              </a:spcAft>
              <a:buNone/>
              <a:defRPr>
                <a:solidFill>
                  <a:schemeClr val="accent2"/>
                </a:solidFill>
                <a:latin typeface="Krona One"/>
                <a:ea typeface="Krona One"/>
                <a:cs typeface="Krona One"/>
                <a:sym typeface="Krona One"/>
              </a:defRPr>
            </a:lvl5pPr>
            <a:lvl6pPr lvl="5" rtl="0" algn="ctr">
              <a:lnSpc>
                <a:spcPct val="100000"/>
              </a:lnSpc>
              <a:spcBef>
                <a:spcPts val="0"/>
              </a:spcBef>
              <a:spcAft>
                <a:spcPts val="0"/>
              </a:spcAft>
              <a:buNone/>
              <a:defRPr>
                <a:solidFill>
                  <a:schemeClr val="accent2"/>
                </a:solidFill>
                <a:latin typeface="Krona One"/>
                <a:ea typeface="Krona One"/>
                <a:cs typeface="Krona One"/>
                <a:sym typeface="Krona One"/>
              </a:defRPr>
            </a:lvl6pPr>
            <a:lvl7pPr lvl="6" rtl="0" algn="ctr">
              <a:lnSpc>
                <a:spcPct val="100000"/>
              </a:lnSpc>
              <a:spcBef>
                <a:spcPts val="0"/>
              </a:spcBef>
              <a:spcAft>
                <a:spcPts val="0"/>
              </a:spcAft>
              <a:buNone/>
              <a:defRPr>
                <a:solidFill>
                  <a:schemeClr val="accent2"/>
                </a:solidFill>
                <a:latin typeface="Krona One"/>
                <a:ea typeface="Krona One"/>
                <a:cs typeface="Krona One"/>
                <a:sym typeface="Krona One"/>
              </a:defRPr>
            </a:lvl7pPr>
            <a:lvl8pPr lvl="7" rtl="0" algn="ctr">
              <a:lnSpc>
                <a:spcPct val="100000"/>
              </a:lnSpc>
              <a:spcBef>
                <a:spcPts val="0"/>
              </a:spcBef>
              <a:spcAft>
                <a:spcPts val="0"/>
              </a:spcAft>
              <a:buNone/>
              <a:defRPr>
                <a:solidFill>
                  <a:schemeClr val="accent2"/>
                </a:solidFill>
                <a:latin typeface="Krona One"/>
                <a:ea typeface="Krona One"/>
                <a:cs typeface="Krona One"/>
                <a:sym typeface="Krona One"/>
              </a:defRPr>
            </a:lvl8pPr>
            <a:lvl9pPr lvl="8" rtl="0" algn="ctr">
              <a:lnSpc>
                <a:spcPct val="100000"/>
              </a:lnSpc>
              <a:spcBef>
                <a:spcPts val="0"/>
              </a:spcBef>
              <a:spcAft>
                <a:spcPts val="0"/>
              </a:spcAft>
              <a:buNone/>
              <a:defRPr>
                <a:solidFill>
                  <a:schemeClr val="accent2"/>
                </a:solidFill>
                <a:latin typeface="Krona One"/>
                <a:ea typeface="Krona One"/>
                <a:cs typeface="Krona One"/>
                <a:sym typeface="Krona One"/>
              </a:defRPr>
            </a:lvl9pPr>
          </a:lstStyle>
          <a:p/>
        </p:txBody>
      </p:sp>
      <p:sp>
        <p:nvSpPr>
          <p:cNvPr id="585" name="Google Shape;585;p27"/>
          <p:cNvSpPr txBox="1"/>
          <p:nvPr>
            <p:ph idx="4" type="subTitle"/>
          </p:nvPr>
        </p:nvSpPr>
        <p:spPr>
          <a:xfrm>
            <a:off x="1114000" y="2120727"/>
            <a:ext cx="1899000" cy="3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accent2"/>
                </a:solidFill>
                <a:latin typeface="Krona One"/>
                <a:ea typeface="Krona One"/>
                <a:cs typeface="Krona One"/>
                <a:sym typeface="Krona One"/>
              </a:defRPr>
            </a:lvl1pPr>
            <a:lvl2pPr lvl="1" rtl="0" algn="ctr">
              <a:lnSpc>
                <a:spcPct val="100000"/>
              </a:lnSpc>
              <a:spcBef>
                <a:spcPts val="0"/>
              </a:spcBef>
              <a:spcAft>
                <a:spcPts val="0"/>
              </a:spcAft>
              <a:buNone/>
              <a:defRPr>
                <a:solidFill>
                  <a:schemeClr val="accent2"/>
                </a:solidFill>
                <a:latin typeface="Krona One"/>
                <a:ea typeface="Krona One"/>
                <a:cs typeface="Krona One"/>
                <a:sym typeface="Krona One"/>
              </a:defRPr>
            </a:lvl2pPr>
            <a:lvl3pPr lvl="2" rtl="0" algn="ctr">
              <a:lnSpc>
                <a:spcPct val="100000"/>
              </a:lnSpc>
              <a:spcBef>
                <a:spcPts val="0"/>
              </a:spcBef>
              <a:spcAft>
                <a:spcPts val="0"/>
              </a:spcAft>
              <a:buNone/>
              <a:defRPr>
                <a:solidFill>
                  <a:schemeClr val="accent2"/>
                </a:solidFill>
                <a:latin typeface="Krona One"/>
                <a:ea typeface="Krona One"/>
                <a:cs typeface="Krona One"/>
                <a:sym typeface="Krona One"/>
              </a:defRPr>
            </a:lvl3pPr>
            <a:lvl4pPr lvl="3" rtl="0" algn="ctr">
              <a:lnSpc>
                <a:spcPct val="100000"/>
              </a:lnSpc>
              <a:spcBef>
                <a:spcPts val="0"/>
              </a:spcBef>
              <a:spcAft>
                <a:spcPts val="0"/>
              </a:spcAft>
              <a:buNone/>
              <a:defRPr>
                <a:solidFill>
                  <a:schemeClr val="accent2"/>
                </a:solidFill>
                <a:latin typeface="Krona One"/>
                <a:ea typeface="Krona One"/>
                <a:cs typeface="Krona One"/>
                <a:sym typeface="Krona One"/>
              </a:defRPr>
            </a:lvl4pPr>
            <a:lvl5pPr lvl="4" rtl="0" algn="ctr">
              <a:lnSpc>
                <a:spcPct val="100000"/>
              </a:lnSpc>
              <a:spcBef>
                <a:spcPts val="0"/>
              </a:spcBef>
              <a:spcAft>
                <a:spcPts val="0"/>
              </a:spcAft>
              <a:buNone/>
              <a:defRPr>
                <a:solidFill>
                  <a:schemeClr val="accent2"/>
                </a:solidFill>
                <a:latin typeface="Krona One"/>
                <a:ea typeface="Krona One"/>
                <a:cs typeface="Krona One"/>
                <a:sym typeface="Krona One"/>
              </a:defRPr>
            </a:lvl5pPr>
            <a:lvl6pPr lvl="5" rtl="0" algn="ctr">
              <a:lnSpc>
                <a:spcPct val="100000"/>
              </a:lnSpc>
              <a:spcBef>
                <a:spcPts val="0"/>
              </a:spcBef>
              <a:spcAft>
                <a:spcPts val="0"/>
              </a:spcAft>
              <a:buNone/>
              <a:defRPr>
                <a:solidFill>
                  <a:schemeClr val="accent2"/>
                </a:solidFill>
                <a:latin typeface="Krona One"/>
                <a:ea typeface="Krona One"/>
                <a:cs typeface="Krona One"/>
                <a:sym typeface="Krona One"/>
              </a:defRPr>
            </a:lvl6pPr>
            <a:lvl7pPr lvl="6" rtl="0" algn="ctr">
              <a:lnSpc>
                <a:spcPct val="100000"/>
              </a:lnSpc>
              <a:spcBef>
                <a:spcPts val="0"/>
              </a:spcBef>
              <a:spcAft>
                <a:spcPts val="0"/>
              </a:spcAft>
              <a:buNone/>
              <a:defRPr>
                <a:solidFill>
                  <a:schemeClr val="accent2"/>
                </a:solidFill>
                <a:latin typeface="Krona One"/>
                <a:ea typeface="Krona One"/>
                <a:cs typeface="Krona One"/>
                <a:sym typeface="Krona One"/>
              </a:defRPr>
            </a:lvl7pPr>
            <a:lvl8pPr lvl="7" rtl="0" algn="ctr">
              <a:lnSpc>
                <a:spcPct val="100000"/>
              </a:lnSpc>
              <a:spcBef>
                <a:spcPts val="0"/>
              </a:spcBef>
              <a:spcAft>
                <a:spcPts val="0"/>
              </a:spcAft>
              <a:buNone/>
              <a:defRPr>
                <a:solidFill>
                  <a:schemeClr val="accent2"/>
                </a:solidFill>
                <a:latin typeface="Krona One"/>
                <a:ea typeface="Krona One"/>
                <a:cs typeface="Krona One"/>
                <a:sym typeface="Krona One"/>
              </a:defRPr>
            </a:lvl8pPr>
            <a:lvl9pPr lvl="8" rtl="0" algn="ctr">
              <a:lnSpc>
                <a:spcPct val="100000"/>
              </a:lnSpc>
              <a:spcBef>
                <a:spcPts val="0"/>
              </a:spcBef>
              <a:spcAft>
                <a:spcPts val="0"/>
              </a:spcAft>
              <a:buNone/>
              <a:defRPr>
                <a:solidFill>
                  <a:schemeClr val="accent2"/>
                </a:solidFill>
                <a:latin typeface="Krona One"/>
                <a:ea typeface="Krona One"/>
                <a:cs typeface="Krona One"/>
                <a:sym typeface="Krona One"/>
              </a:defRPr>
            </a:lvl9pPr>
          </a:lstStyle>
          <a:p/>
        </p:txBody>
      </p:sp>
      <p:sp>
        <p:nvSpPr>
          <p:cNvPr id="586" name="Google Shape;586;p27"/>
          <p:cNvSpPr txBox="1"/>
          <p:nvPr>
            <p:ph idx="5" type="subTitle"/>
          </p:nvPr>
        </p:nvSpPr>
        <p:spPr>
          <a:xfrm>
            <a:off x="3621250" y="2120727"/>
            <a:ext cx="1899000" cy="3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accent2"/>
                </a:solidFill>
                <a:latin typeface="Krona One"/>
                <a:ea typeface="Krona One"/>
                <a:cs typeface="Krona One"/>
                <a:sym typeface="Krona One"/>
              </a:defRPr>
            </a:lvl1pPr>
            <a:lvl2pPr lvl="1" rtl="0" algn="ctr">
              <a:lnSpc>
                <a:spcPct val="100000"/>
              </a:lnSpc>
              <a:spcBef>
                <a:spcPts val="0"/>
              </a:spcBef>
              <a:spcAft>
                <a:spcPts val="0"/>
              </a:spcAft>
              <a:buNone/>
              <a:defRPr>
                <a:solidFill>
                  <a:schemeClr val="accent2"/>
                </a:solidFill>
                <a:latin typeface="Krona One"/>
                <a:ea typeface="Krona One"/>
                <a:cs typeface="Krona One"/>
                <a:sym typeface="Krona One"/>
              </a:defRPr>
            </a:lvl2pPr>
            <a:lvl3pPr lvl="2" rtl="0" algn="ctr">
              <a:lnSpc>
                <a:spcPct val="100000"/>
              </a:lnSpc>
              <a:spcBef>
                <a:spcPts val="0"/>
              </a:spcBef>
              <a:spcAft>
                <a:spcPts val="0"/>
              </a:spcAft>
              <a:buNone/>
              <a:defRPr>
                <a:solidFill>
                  <a:schemeClr val="accent2"/>
                </a:solidFill>
                <a:latin typeface="Krona One"/>
                <a:ea typeface="Krona One"/>
                <a:cs typeface="Krona One"/>
                <a:sym typeface="Krona One"/>
              </a:defRPr>
            </a:lvl3pPr>
            <a:lvl4pPr lvl="3" rtl="0" algn="ctr">
              <a:lnSpc>
                <a:spcPct val="100000"/>
              </a:lnSpc>
              <a:spcBef>
                <a:spcPts val="0"/>
              </a:spcBef>
              <a:spcAft>
                <a:spcPts val="0"/>
              </a:spcAft>
              <a:buNone/>
              <a:defRPr>
                <a:solidFill>
                  <a:schemeClr val="accent2"/>
                </a:solidFill>
                <a:latin typeface="Krona One"/>
                <a:ea typeface="Krona One"/>
                <a:cs typeface="Krona One"/>
                <a:sym typeface="Krona One"/>
              </a:defRPr>
            </a:lvl4pPr>
            <a:lvl5pPr lvl="4" rtl="0" algn="ctr">
              <a:lnSpc>
                <a:spcPct val="100000"/>
              </a:lnSpc>
              <a:spcBef>
                <a:spcPts val="0"/>
              </a:spcBef>
              <a:spcAft>
                <a:spcPts val="0"/>
              </a:spcAft>
              <a:buNone/>
              <a:defRPr>
                <a:solidFill>
                  <a:schemeClr val="accent2"/>
                </a:solidFill>
                <a:latin typeface="Krona One"/>
                <a:ea typeface="Krona One"/>
                <a:cs typeface="Krona One"/>
                <a:sym typeface="Krona One"/>
              </a:defRPr>
            </a:lvl5pPr>
            <a:lvl6pPr lvl="5" rtl="0" algn="ctr">
              <a:lnSpc>
                <a:spcPct val="100000"/>
              </a:lnSpc>
              <a:spcBef>
                <a:spcPts val="0"/>
              </a:spcBef>
              <a:spcAft>
                <a:spcPts val="0"/>
              </a:spcAft>
              <a:buNone/>
              <a:defRPr>
                <a:solidFill>
                  <a:schemeClr val="accent2"/>
                </a:solidFill>
                <a:latin typeface="Krona One"/>
                <a:ea typeface="Krona One"/>
                <a:cs typeface="Krona One"/>
                <a:sym typeface="Krona One"/>
              </a:defRPr>
            </a:lvl6pPr>
            <a:lvl7pPr lvl="6" rtl="0" algn="ctr">
              <a:lnSpc>
                <a:spcPct val="100000"/>
              </a:lnSpc>
              <a:spcBef>
                <a:spcPts val="0"/>
              </a:spcBef>
              <a:spcAft>
                <a:spcPts val="0"/>
              </a:spcAft>
              <a:buNone/>
              <a:defRPr>
                <a:solidFill>
                  <a:schemeClr val="accent2"/>
                </a:solidFill>
                <a:latin typeface="Krona One"/>
                <a:ea typeface="Krona One"/>
                <a:cs typeface="Krona One"/>
                <a:sym typeface="Krona One"/>
              </a:defRPr>
            </a:lvl7pPr>
            <a:lvl8pPr lvl="7" rtl="0" algn="ctr">
              <a:lnSpc>
                <a:spcPct val="100000"/>
              </a:lnSpc>
              <a:spcBef>
                <a:spcPts val="0"/>
              </a:spcBef>
              <a:spcAft>
                <a:spcPts val="0"/>
              </a:spcAft>
              <a:buNone/>
              <a:defRPr>
                <a:solidFill>
                  <a:schemeClr val="accent2"/>
                </a:solidFill>
                <a:latin typeface="Krona One"/>
                <a:ea typeface="Krona One"/>
                <a:cs typeface="Krona One"/>
                <a:sym typeface="Krona One"/>
              </a:defRPr>
            </a:lvl8pPr>
            <a:lvl9pPr lvl="8" rtl="0" algn="ctr">
              <a:lnSpc>
                <a:spcPct val="100000"/>
              </a:lnSpc>
              <a:spcBef>
                <a:spcPts val="0"/>
              </a:spcBef>
              <a:spcAft>
                <a:spcPts val="0"/>
              </a:spcAft>
              <a:buNone/>
              <a:defRPr>
                <a:solidFill>
                  <a:schemeClr val="accent2"/>
                </a:solidFill>
                <a:latin typeface="Krona One"/>
                <a:ea typeface="Krona One"/>
                <a:cs typeface="Krona One"/>
                <a:sym typeface="Krona One"/>
              </a:defRPr>
            </a:lvl9pPr>
          </a:lstStyle>
          <a:p/>
        </p:txBody>
      </p:sp>
      <p:sp>
        <p:nvSpPr>
          <p:cNvPr id="587" name="Google Shape;587;p27"/>
          <p:cNvSpPr txBox="1"/>
          <p:nvPr>
            <p:ph idx="6" type="subTitle"/>
          </p:nvPr>
        </p:nvSpPr>
        <p:spPr>
          <a:xfrm>
            <a:off x="6130713" y="2120727"/>
            <a:ext cx="1899000" cy="3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accent2"/>
                </a:solidFill>
                <a:latin typeface="Krona One"/>
                <a:ea typeface="Krona One"/>
                <a:cs typeface="Krona One"/>
                <a:sym typeface="Krona One"/>
              </a:defRPr>
            </a:lvl1pPr>
            <a:lvl2pPr lvl="1" rtl="0" algn="ctr">
              <a:lnSpc>
                <a:spcPct val="100000"/>
              </a:lnSpc>
              <a:spcBef>
                <a:spcPts val="0"/>
              </a:spcBef>
              <a:spcAft>
                <a:spcPts val="0"/>
              </a:spcAft>
              <a:buNone/>
              <a:defRPr>
                <a:solidFill>
                  <a:schemeClr val="accent2"/>
                </a:solidFill>
                <a:latin typeface="Krona One"/>
                <a:ea typeface="Krona One"/>
                <a:cs typeface="Krona One"/>
                <a:sym typeface="Krona One"/>
              </a:defRPr>
            </a:lvl2pPr>
            <a:lvl3pPr lvl="2" rtl="0" algn="ctr">
              <a:lnSpc>
                <a:spcPct val="100000"/>
              </a:lnSpc>
              <a:spcBef>
                <a:spcPts val="0"/>
              </a:spcBef>
              <a:spcAft>
                <a:spcPts val="0"/>
              </a:spcAft>
              <a:buNone/>
              <a:defRPr>
                <a:solidFill>
                  <a:schemeClr val="accent2"/>
                </a:solidFill>
                <a:latin typeface="Krona One"/>
                <a:ea typeface="Krona One"/>
                <a:cs typeface="Krona One"/>
                <a:sym typeface="Krona One"/>
              </a:defRPr>
            </a:lvl3pPr>
            <a:lvl4pPr lvl="3" rtl="0" algn="ctr">
              <a:lnSpc>
                <a:spcPct val="100000"/>
              </a:lnSpc>
              <a:spcBef>
                <a:spcPts val="0"/>
              </a:spcBef>
              <a:spcAft>
                <a:spcPts val="0"/>
              </a:spcAft>
              <a:buNone/>
              <a:defRPr>
                <a:solidFill>
                  <a:schemeClr val="accent2"/>
                </a:solidFill>
                <a:latin typeface="Krona One"/>
                <a:ea typeface="Krona One"/>
                <a:cs typeface="Krona One"/>
                <a:sym typeface="Krona One"/>
              </a:defRPr>
            </a:lvl4pPr>
            <a:lvl5pPr lvl="4" rtl="0" algn="ctr">
              <a:lnSpc>
                <a:spcPct val="100000"/>
              </a:lnSpc>
              <a:spcBef>
                <a:spcPts val="0"/>
              </a:spcBef>
              <a:spcAft>
                <a:spcPts val="0"/>
              </a:spcAft>
              <a:buNone/>
              <a:defRPr>
                <a:solidFill>
                  <a:schemeClr val="accent2"/>
                </a:solidFill>
                <a:latin typeface="Krona One"/>
                <a:ea typeface="Krona One"/>
                <a:cs typeface="Krona One"/>
                <a:sym typeface="Krona One"/>
              </a:defRPr>
            </a:lvl5pPr>
            <a:lvl6pPr lvl="5" rtl="0" algn="ctr">
              <a:lnSpc>
                <a:spcPct val="100000"/>
              </a:lnSpc>
              <a:spcBef>
                <a:spcPts val="0"/>
              </a:spcBef>
              <a:spcAft>
                <a:spcPts val="0"/>
              </a:spcAft>
              <a:buNone/>
              <a:defRPr>
                <a:solidFill>
                  <a:schemeClr val="accent2"/>
                </a:solidFill>
                <a:latin typeface="Krona One"/>
                <a:ea typeface="Krona One"/>
                <a:cs typeface="Krona One"/>
                <a:sym typeface="Krona One"/>
              </a:defRPr>
            </a:lvl6pPr>
            <a:lvl7pPr lvl="6" rtl="0" algn="ctr">
              <a:lnSpc>
                <a:spcPct val="100000"/>
              </a:lnSpc>
              <a:spcBef>
                <a:spcPts val="0"/>
              </a:spcBef>
              <a:spcAft>
                <a:spcPts val="0"/>
              </a:spcAft>
              <a:buNone/>
              <a:defRPr>
                <a:solidFill>
                  <a:schemeClr val="accent2"/>
                </a:solidFill>
                <a:latin typeface="Krona One"/>
                <a:ea typeface="Krona One"/>
                <a:cs typeface="Krona One"/>
                <a:sym typeface="Krona One"/>
              </a:defRPr>
            </a:lvl7pPr>
            <a:lvl8pPr lvl="7" rtl="0" algn="ctr">
              <a:lnSpc>
                <a:spcPct val="100000"/>
              </a:lnSpc>
              <a:spcBef>
                <a:spcPts val="0"/>
              </a:spcBef>
              <a:spcAft>
                <a:spcPts val="0"/>
              </a:spcAft>
              <a:buNone/>
              <a:defRPr>
                <a:solidFill>
                  <a:schemeClr val="accent2"/>
                </a:solidFill>
                <a:latin typeface="Krona One"/>
                <a:ea typeface="Krona One"/>
                <a:cs typeface="Krona One"/>
                <a:sym typeface="Krona One"/>
              </a:defRPr>
            </a:lvl8pPr>
            <a:lvl9pPr lvl="8" rtl="0" algn="ctr">
              <a:lnSpc>
                <a:spcPct val="100000"/>
              </a:lnSpc>
              <a:spcBef>
                <a:spcPts val="0"/>
              </a:spcBef>
              <a:spcAft>
                <a:spcPts val="0"/>
              </a:spcAft>
              <a:buNone/>
              <a:defRPr>
                <a:solidFill>
                  <a:schemeClr val="accent2"/>
                </a:solidFill>
                <a:latin typeface="Krona One"/>
                <a:ea typeface="Krona One"/>
                <a:cs typeface="Krona One"/>
                <a:sym typeface="Krona One"/>
              </a:defRPr>
            </a:lvl9pPr>
          </a:lstStyle>
          <a:p/>
        </p:txBody>
      </p:sp>
      <p:sp>
        <p:nvSpPr>
          <p:cNvPr id="588" name="Google Shape;588;p27"/>
          <p:cNvSpPr txBox="1"/>
          <p:nvPr>
            <p:ph type="title"/>
          </p:nvPr>
        </p:nvSpPr>
        <p:spPr>
          <a:xfrm>
            <a:off x="582600" y="532124"/>
            <a:ext cx="7978800" cy="70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9" name="Google Shape;589;p27"/>
          <p:cNvSpPr txBox="1"/>
          <p:nvPr>
            <p:ph idx="7" type="subTitle"/>
          </p:nvPr>
        </p:nvSpPr>
        <p:spPr>
          <a:xfrm>
            <a:off x="1114000" y="2430027"/>
            <a:ext cx="1899000" cy="3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590" name="Google Shape;590;p27"/>
          <p:cNvSpPr txBox="1"/>
          <p:nvPr>
            <p:ph idx="8" type="subTitle"/>
          </p:nvPr>
        </p:nvSpPr>
        <p:spPr>
          <a:xfrm>
            <a:off x="3622325" y="2430027"/>
            <a:ext cx="1899000" cy="3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591" name="Google Shape;591;p27"/>
          <p:cNvSpPr txBox="1"/>
          <p:nvPr>
            <p:ph idx="9" type="subTitle"/>
          </p:nvPr>
        </p:nvSpPr>
        <p:spPr>
          <a:xfrm>
            <a:off x="6130713" y="2430027"/>
            <a:ext cx="1899000" cy="3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592" name="Google Shape;592;p27"/>
          <p:cNvSpPr txBox="1"/>
          <p:nvPr>
            <p:ph idx="13" type="subTitle"/>
          </p:nvPr>
        </p:nvSpPr>
        <p:spPr>
          <a:xfrm>
            <a:off x="1113913" y="3861624"/>
            <a:ext cx="1899000" cy="3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593" name="Google Shape;593;p27"/>
          <p:cNvSpPr txBox="1"/>
          <p:nvPr>
            <p:ph idx="14" type="subTitle"/>
          </p:nvPr>
        </p:nvSpPr>
        <p:spPr>
          <a:xfrm>
            <a:off x="3622150" y="3861623"/>
            <a:ext cx="1899000" cy="3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594" name="Google Shape;594;p27"/>
          <p:cNvSpPr txBox="1"/>
          <p:nvPr>
            <p:ph idx="15" type="subTitle"/>
          </p:nvPr>
        </p:nvSpPr>
        <p:spPr>
          <a:xfrm>
            <a:off x="6130713" y="3861623"/>
            <a:ext cx="1899000" cy="3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grpSp>
        <p:nvGrpSpPr>
          <p:cNvPr id="595" name="Google Shape;595;p27"/>
          <p:cNvGrpSpPr/>
          <p:nvPr/>
        </p:nvGrpSpPr>
        <p:grpSpPr>
          <a:xfrm>
            <a:off x="7061557" y="-2496891"/>
            <a:ext cx="3857611" cy="4116615"/>
            <a:chOff x="6490045" y="-1457516"/>
            <a:chExt cx="3857611" cy="4116615"/>
          </a:xfrm>
        </p:grpSpPr>
        <p:grpSp>
          <p:nvGrpSpPr>
            <p:cNvPr id="596" name="Google Shape;596;p27"/>
            <p:cNvGrpSpPr/>
            <p:nvPr/>
          </p:nvGrpSpPr>
          <p:grpSpPr>
            <a:xfrm>
              <a:off x="6490045" y="-1457516"/>
              <a:ext cx="3857611" cy="4065532"/>
              <a:chOff x="6394191" y="221771"/>
              <a:chExt cx="3857611" cy="4065532"/>
            </a:xfrm>
          </p:grpSpPr>
          <p:sp>
            <p:nvSpPr>
              <p:cNvPr id="597" name="Google Shape;597;p27"/>
              <p:cNvSpPr/>
              <p:nvPr/>
            </p:nvSpPr>
            <p:spPr>
              <a:xfrm rot="10800000">
                <a:off x="7282491" y="1289856"/>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7"/>
              <p:cNvSpPr/>
              <p:nvPr/>
            </p:nvSpPr>
            <p:spPr>
              <a:xfrm rot="10800000">
                <a:off x="7633470" y="1021404"/>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7"/>
              <p:cNvSpPr/>
              <p:nvPr/>
            </p:nvSpPr>
            <p:spPr>
              <a:xfrm rot="10800000">
                <a:off x="7180999" y="221771"/>
                <a:ext cx="2076064" cy="2075726"/>
              </a:xfrm>
              <a:custGeom>
                <a:rect b="b" l="l" r="r" t="t"/>
                <a:pathLst>
                  <a:path extrusionOk="0" h="73653" w="73665">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7"/>
              <p:cNvSpPr/>
              <p:nvPr/>
            </p:nvSpPr>
            <p:spPr>
              <a:xfrm rot="10800000">
                <a:off x="7122433" y="880803"/>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7"/>
              <p:cNvSpPr/>
              <p:nvPr/>
            </p:nvSpPr>
            <p:spPr>
              <a:xfrm rot="10800000">
                <a:off x="8040857" y="2076358"/>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7"/>
              <p:cNvSpPr/>
              <p:nvPr/>
            </p:nvSpPr>
            <p:spPr>
              <a:xfrm rot="10800000">
                <a:off x="6394191" y="2934875"/>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27"/>
            <p:cNvSpPr/>
            <p:nvPr/>
          </p:nvSpPr>
          <p:spPr>
            <a:xfrm rot="10800000">
              <a:off x="8003720" y="2500713"/>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7"/>
            <p:cNvSpPr/>
            <p:nvPr/>
          </p:nvSpPr>
          <p:spPr>
            <a:xfrm rot="10800000">
              <a:off x="7012565" y="1399534"/>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27"/>
          <p:cNvGrpSpPr/>
          <p:nvPr/>
        </p:nvGrpSpPr>
        <p:grpSpPr>
          <a:xfrm flipH="1">
            <a:off x="-1777668" y="-2393356"/>
            <a:ext cx="3358211" cy="4013080"/>
            <a:chOff x="6989444" y="-1353981"/>
            <a:chExt cx="3358211" cy="4013080"/>
          </a:xfrm>
        </p:grpSpPr>
        <p:grpSp>
          <p:nvGrpSpPr>
            <p:cNvPr id="606" name="Google Shape;606;p27"/>
            <p:cNvGrpSpPr/>
            <p:nvPr/>
          </p:nvGrpSpPr>
          <p:grpSpPr>
            <a:xfrm>
              <a:off x="6989444" y="-1353981"/>
              <a:ext cx="3358211" cy="3609358"/>
              <a:chOff x="6893591" y="325306"/>
              <a:chExt cx="3358211" cy="3609358"/>
            </a:xfrm>
          </p:grpSpPr>
          <p:sp>
            <p:nvSpPr>
              <p:cNvPr id="607" name="Google Shape;607;p27"/>
              <p:cNvSpPr/>
              <p:nvPr/>
            </p:nvSpPr>
            <p:spPr>
              <a:xfrm rot="10800000">
                <a:off x="6893591" y="325306"/>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7"/>
              <p:cNvSpPr/>
              <p:nvPr/>
            </p:nvSpPr>
            <p:spPr>
              <a:xfrm rot="10800000">
                <a:off x="7633470" y="1021404"/>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7"/>
              <p:cNvSpPr/>
              <p:nvPr/>
            </p:nvSpPr>
            <p:spPr>
              <a:xfrm rot="10800000">
                <a:off x="7626933" y="1679078"/>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7"/>
              <p:cNvSpPr/>
              <p:nvPr/>
            </p:nvSpPr>
            <p:spPr>
              <a:xfrm rot="10800000">
                <a:off x="8040857" y="1679083"/>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7"/>
              <p:cNvSpPr/>
              <p:nvPr/>
            </p:nvSpPr>
            <p:spPr>
              <a:xfrm rot="10800000">
                <a:off x="7337141" y="3430300"/>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 name="Google Shape;612;p27"/>
            <p:cNvSpPr/>
            <p:nvPr/>
          </p:nvSpPr>
          <p:spPr>
            <a:xfrm rot="10800000">
              <a:off x="8003720" y="2500713"/>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7"/>
            <p:cNvSpPr/>
            <p:nvPr/>
          </p:nvSpPr>
          <p:spPr>
            <a:xfrm rot="10800000">
              <a:off x="7550715" y="1213784"/>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CUSTOM">
    <p:spTree>
      <p:nvGrpSpPr>
        <p:cNvPr id="614" name="Shape 61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accent1"/>
        </a:solidFill>
      </p:bgPr>
    </p:bg>
    <p:spTree>
      <p:nvGrpSpPr>
        <p:cNvPr id="64" name="Shape 64"/>
        <p:cNvGrpSpPr/>
        <p:nvPr/>
      </p:nvGrpSpPr>
      <p:grpSpPr>
        <a:xfrm>
          <a:off x="0" y="0"/>
          <a:ext cx="0" cy="0"/>
          <a:chOff x="0" y="0"/>
          <a:chExt cx="0" cy="0"/>
        </a:xfrm>
      </p:grpSpPr>
      <p:sp>
        <p:nvSpPr>
          <p:cNvPr id="65" name="Google Shape;65;p4"/>
          <p:cNvSpPr txBox="1"/>
          <p:nvPr>
            <p:ph type="title"/>
          </p:nvPr>
        </p:nvSpPr>
        <p:spPr>
          <a:xfrm>
            <a:off x="599225" y="539924"/>
            <a:ext cx="7850100" cy="6564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000"/>
              <a:buNone/>
              <a:defRPr>
                <a:solidFill>
                  <a:srgbClr val="FFFFFF"/>
                </a:solidFill>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p:txBody>
      </p:sp>
      <p:sp>
        <p:nvSpPr>
          <p:cNvPr id="66" name="Google Shape;66;p4"/>
          <p:cNvSpPr txBox="1"/>
          <p:nvPr>
            <p:ph idx="1" type="body"/>
          </p:nvPr>
        </p:nvSpPr>
        <p:spPr>
          <a:xfrm>
            <a:off x="599215" y="1287460"/>
            <a:ext cx="7770600" cy="27717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FFFFFF"/>
              </a:buClr>
              <a:buSzPts val="1100"/>
              <a:buAutoNum type="arabicPeriod"/>
              <a:defRPr sz="1200">
                <a:solidFill>
                  <a:srgbClr val="FFFFFF"/>
                </a:solidFill>
              </a:defRPr>
            </a:lvl1pPr>
            <a:lvl2pPr indent="-330200" lvl="1" marL="914400">
              <a:spcBef>
                <a:spcPts val="0"/>
              </a:spcBef>
              <a:spcAft>
                <a:spcPts val="0"/>
              </a:spcAft>
              <a:buClr>
                <a:srgbClr val="FFFFFF"/>
              </a:buClr>
              <a:buSzPts val="1600"/>
              <a:buFont typeface="Muli Regular"/>
              <a:buAutoNum type="alphaLcPeriod"/>
              <a:defRPr>
                <a:solidFill>
                  <a:srgbClr val="FFFFFF"/>
                </a:solidFill>
              </a:defRPr>
            </a:lvl2pPr>
            <a:lvl3pPr indent="-330200" lvl="2" marL="1371600">
              <a:spcBef>
                <a:spcPts val="1600"/>
              </a:spcBef>
              <a:spcAft>
                <a:spcPts val="0"/>
              </a:spcAft>
              <a:buClr>
                <a:srgbClr val="FFFFFF"/>
              </a:buClr>
              <a:buSzPts val="1600"/>
              <a:buFont typeface="Muli Regular"/>
              <a:buAutoNum type="romanLcPeriod"/>
              <a:defRPr>
                <a:solidFill>
                  <a:srgbClr val="FFFFFF"/>
                </a:solidFill>
              </a:defRPr>
            </a:lvl3pPr>
            <a:lvl4pPr indent="-330200" lvl="3" marL="1828800">
              <a:spcBef>
                <a:spcPts val="1600"/>
              </a:spcBef>
              <a:spcAft>
                <a:spcPts val="0"/>
              </a:spcAft>
              <a:buClr>
                <a:srgbClr val="FFFFFF"/>
              </a:buClr>
              <a:buSzPts val="1600"/>
              <a:buFont typeface="Muli Regular"/>
              <a:buAutoNum type="arabicPeriod"/>
              <a:defRPr>
                <a:solidFill>
                  <a:srgbClr val="FFFFFF"/>
                </a:solidFill>
              </a:defRPr>
            </a:lvl4pPr>
            <a:lvl5pPr indent="-330200" lvl="4" marL="2286000">
              <a:spcBef>
                <a:spcPts val="1600"/>
              </a:spcBef>
              <a:spcAft>
                <a:spcPts val="0"/>
              </a:spcAft>
              <a:buClr>
                <a:srgbClr val="FFFFFF"/>
              </a:buClr>
              <a:buSzPts val="1600"/>
              <a:buFont typeface="Muli Regular"/>
              <a:buAutoNum type="alphaLcPeriod"/>
              <a:defRPr>
                <a:solidFill>
                  <a:srgbClr val="FFFFFF"/>
                </a:solidFill>
              </a:defRPr>
            </a:lvl5pPr>
            <a:lvl6pPr indent="-330200" lvl="5" marL="2743200">
              <a:spcBef>
                <a:spcPts val="1600"/>
              </a:spcBef>
              <a:spcAft>
                <a:spcPts val="0"/>
              </a:spcAft>
              <a:buClr>
                <a:srgbClr val="FFFFFF"/>
              </a:buClr>
              <a:buSzPts val="1600"/>
              <a:buFont typeface="Muli Regular"/>
              <a:buAutoNum type="romanLcPeriod"/>
              <a:defRPr>
                <a:solidFill>
                  <a:srgbClr val="FFFFFF"/>
                </a:solidFill>
              </a:defRPr>
            </a:lvl6pPr>
            <a:lvl7pPr indent="-330200" lvl="6" marL="3200400">
              <a:spcBef>
                <a:spcPts val="1600"/>
              </a:spcBef>
              <a:spcAft>
                <a:spcPts val="0"/>
              </a:spcAft>
              <a:buClr>
                <a:srgbClr val="FFFFFF"/>
              </a:buClr>
              <a:buSzPts val="1600"/>
              <a:buFont typeface="Muli Regular"/>
              <a:buAutoNum type="arabicPeriod"/>
              <a:defRPr>
                <a:solidFill>
                  <a:srgbClr val="FFFFFF"/>
                </a:solidFill>
              </a:defRPr>
            </a:lvl7pPr>
            <a:lvl8pPr indent="-330200" lvl="7" marL="3657600">
              <a:spcBef>
                <a:spcPts val="1600"/>
              </a:spcBef>
              <a:spcAft>
                <a:spcPts val="0"/>
              </a:spcAft>
              <a:buClr>
                <a:srgbClr val="FFFFFF"/>
              </a:buClr>
              <a:buSzPts val="1600"/>
              <a:buFont typeface="Muli Regular"/>
              <a:buAutoNum type="alphaLcPeriod"/>
              <a:defRPr>
                <a:solidFill>
                  <a:srgbClr val="FFFFFF"/>
                </a:solidFill>
              </a:defRPr>
            </a:lvl8pPr>
            <a:lvl9pPr indent="-330200" lvl="8" marL="4114800">
              <a:spcBef>
                <a:spcPts val="1600"/>
              </a:spcBef>
              <a:spcAft>
                <a:spcPts val="1600"/>
              </a:spcAft>
              <a:buClr>
                <a:srgbClr val="FFFFFF"/>
              </a:buClr>
              <a:buSzPts val="1600"/>
              <a:buFont typeface="Muli Regular"/>
              <a:buAutoNum type="romanLcPeriod"/>
              <a:defRPr>
                <a:solidFill>
                  <a:srgbClr val="FFFFFF"/>
                </a:solidFill>
              </a:defRPr>
            </a:lvl9pPr>
          </a:lstStyle>
          <a:p/>
        </p:txBody>
      </p:sp>
      <p:sp>
        <p:nvSpPr>
          <p:cNvPr id="67" name="Google Shape;67;p4"/>
          <p:cNvSpPr txBox="1"/>
          <p:nvPr/>
        </p:nvSpPr>
        <p:spPr>
          <a:xfrm>
            <a:off x="-295875" y="3054825"/>
            <a:ext cx="21597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8" name="Google Shape;68;p4"/>
          <p:cNvSpPr txBox="1"/>
          <p:nvPr>
            <p:ph idx="2" type="subTitle"/>
          </p:nvPr>
        </p:nvSpPr>
        <p:spPr>
          <a:xfrm>
            <a:off x="677325" y="4190075"/>
            <a:ext cx="4565100" cy="262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None/>
              <a:defRPr b="0" sz="1100">
                <a:solidFill>
                  <a:schemeClr val="lt1"/>
                </a:solidFill>
              </a:defRPr>
            </a:lvl1pPr>
            <a:lvl2pPr lvl="1" rtl="0">
              <a:lnSpc>
                <a:spcPct val="100000"/>
              </a:lnSpc>
              <a:spcBef>
                <a:spcPts val="1600"/>
              </a:spcBef>
              <a:spcAft>
                <a:spcPts val="0"/>
              </a:spcAft>
              <a:buClr>
                <a:srgbClr val="FFFFFF"/>
              </a:buClr>
              <a:buSzPts val="2800"/>
              <a:buNone/>
              <a:defRPr sz="2800">
                <a:solidFill>
                  <a:srgbClr val="FFFFFF"/>
                </a:solidFill>
              </a:defRPr>
            </a:lvl2pPr>
            <a:lvl3pPr lvl="2" rtl="0">
              <a:lnSpc>
                <a:spcPct val="100000"/>
              </a:lnSpc>
              <a:spcBef>
                <a:spcPts val="0"/>
              </a:spcBef>
              <a:spcAft>
                <a:spcPts val="0"/>
              </a:spcAft>
              <a:buClr>
                <a:srgbClr val="FFFFFF"/>
              </a:buClr>
              <a:buSzPts val="2800"/>
              <a:buNone/>
              <a:defRPr sz="2800">
                <a:solidFill>
                  <a:srgbClr val="FFFFFF"/>
                </a:solidFill>
              </a:defRPr>
            </a:lvl3pPr>
            <a:lvl4pPr lvl="3" rtl="0">
              <a:lnSpc>
                <a:spcPct val="100000"/>
              </a:lnSpc>
              <a:spcBef>
                <a:spcPts val="0"/>
              </a:spcBef>
              <a:spcAft>
                <a:spcPts val="0"/>
              </a:spcAft>
              <a:buClr>
                <a:srgbClr val="FFFFFF"/>
              </a:buClr>
              <a:buSzPts val="2800"/>
              <a:buNone/>
              <a:defRPr sz="2800">
                <a:solidFill>
                  <a:srgbClr val="FFFFFF"/>
                </a:solidFill>
              </a:defRPr>
            </a:lvl4pPr>
            <a:lvl5pPr lvl="4" rtl="0">
              <a:lnSpc>
                <a:spcPct val="100000"/>
              </a:lnSpc>
              <a:spcBef>
                <a:spcPts val="0"/>
              </a:spcBef>
              <a:spcAft>
                <a:spcPts val="0"/>
              </a:spcAft>
              <a:buClr>
                <a:srgbClr val="FFFFFF"/>
              </a:buClr>
              <a:buSzPts val="2800"/>
              <a:buNone/>
              <a:defRPr sz="2800">
                <a:solidFill>
                  <a:srgbClr val="FFFFFF"/>
                </a:solidFill>
              </a:defRPr>
            </a:lvl5pPr>
            <a:lvl6pPr lvl="5" rtl="0">
              <a:lnSpc>
                <a:spcPct val="100000"/>
              </a:lnSpc>
              <a:spcBef>
                <a:spcPts val="0"/>
              </a:spcBef>
              <a:spcAft>
                <a:spcPts val="0"/>
              </a:spcAft>
              <a:buClr>
                <a:srgbClr val="FFFFFF"/>
              </a:buClr>
              <a:buSzPts val="2800"/>
              <a:buNone/>
              <a:defRPr sz="2800">
                <a:solidFill>
                  <a:srgbClr val="FFFFFF"/>
                </a:solidFill>
              </a:defRPr>
            </a:lvl6pPr>
            <a:lvl7pPr lvl="6" rtl="0">
              <a:lnSpc>
                <a:spcPct val="100000"/>
              </a:lnSpc>
              <a:spcBef>
                <a:spcPts val="0"/>
              </a:spcBef>
              <a:spcAft>
                <a:spcPts val="0"/>
              </a:spcAft>
              <a:buClr>
                <a:srgbClr val="FFFFFF"/>
              </a:buClr>
              <a:buSzPts val="2800"/>
              <a:buNone/>
              <a:defRPr sz="2800">
                <a:solidFill>
                  <a:srgbClr val="FFFFFF"/>
                </a:solidFill>
              </a:defRPr>
            </a:lvl7pPr>
            <a:lvl8pPr lvl="7" rtl="0">
              <a:lnSpc>
                <a:spcPct val="100000"/>
              </a:lnSpc>
              <a:spcBef>
                <a:spcPts val="0"/>
              </a:spcBef>
              <a:spcAft>
                <a:spcPts val="0"/>
              </a:spcAft>
              <a:buClr>
                <a:srgbClr val="FFFFFF"/>
              </a:buClr>
              <a:buSzPts val="2800"/>
              <a:buNone/>
              <a:defRPr sz="2800">
                <a:solidFill>
                  <a:srgbClr val="FFFFFF"/>
                </a:solidFill>
              </a:defRPr>
            </a:lvl8pPr>
            <a:lvl9pPr lvl="8" rtl="0">
              <a:lnSpc>
                <a:spcPct val="100000"/>
              </a:lnSpc>
              <a:spcBef>
                <a:spcPts val="0"/>
              </a:spcBef>
              <a:spcAft>
                <a:spcPts val="0"/>
              </a:spcAft>
              <a:buClr>
                <a:srgbClr val="FFFFFF"/>
              </a:buClr>
              <a:buSzPts val="2800"/>
              <a:buNone/>
              <a:defRPr sz="2800">
                <a:solidFill>
                  <a:srgbClr val="FFFFFF"/>
                </a:solidFill>
              </a:defRPr>
            </a:lvl9pPr>
          </a:lstStyle>
          <a:p/>
        </p:txBody>
      </p:sp>
      <p:grpSp>
        <p:nvGrpSpPr>
          <p:cNvPr id="69" name="Google Shape;69;p4"/>
          <p:cNvGrpSpPr/>
          <p:nvPr/>
        </p:nvGrpSpPr>
        <p:grpSpPr>
          <a:xfrm>
            <a:off x="7141441" y="-1921644"/>
            <a:ext cx="3614411" cy="3158531"/>
            <a:chOff x="7141441" y="-1921644"/>
            <a:chExt cx="3614411" cy="3158531"/>
          </a:xfrm>
        </p:grpSpPr>
        <p:sp>
          <p:nvSpPr>
            <p:cNvPr id="70" name="Google Shape;70;p4"/>
            <p:cNvSpPr/>
            <p:nvPr/>
          </p:nvSpPr>
          <p:spPr>
            <a:xfrm rot="10800000">
              <a:off x="7777341" y="-1921644"/>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rot="10800000">
              <a:off x="8345184" y="670776"/>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rot="10800000">
              <a:off x="7977318" y="1078474"/>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rot="10800000">
              <a:off x="7141441" y="242625"/>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rot="10800000">
              <a:off x="7402167" y="670785"/>
              <a:ext cx="536567" cy="536228"/>
            </a:xfrm>
            <a:custGeom>
              <a:rect b="b" l="l" r="r" t="t"/>
              <a:pathLst>
                <a:path extrusionOk="0" h="19027" w="19039">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rot="10800000">
              <a:off x="7421636" y="324159"/>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rot="10800000">
              <a:off x="8544907" y="-1516142"/>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accent1"/>
        </a:solidFill>
      </p:bgPr>
    </p:bg>
    <p:spTree>
      <p:nvGrpSpPr>
        <p:cNvPr id="77" name="Shape 77"/>
        <p:cNvGrpSpPr/>
        <p:nvPr/>
      </p:nvGrpSpPr>
      <p:grpSpPr>
        <a:xfrm>
          <a:off x="0" y="0"/>
          <a:ext cx="0" cy="0"/>
          <a:chOff x="0" y="0"/>
          <a:chExt cx="0" cy="0"/>
        </a:xfrm>
      </p:grpSpPr>
      <p:sp>
        <p:nvSpPr>
          <p:cNvPr id="78" name="Google Shape;78;p5"/>
          <p:cNvSpPr/>
          <p:nvPr/>
        </p:nvSpPr>
        <p:spPr>
          <a:xfrm rot="5400000">
            <a:off x="-142725" y="-420475"/>
            <a:ext cx="7743900" cy="7743900"/>
          </a:xfrm>
          <a:prstGeom prst="rtTriangle">
            <a:avLst/>
          </a:prstGeom>
          <a:gradFill>
            <a:gsLst>
              <a:gs pos="0">
                <a:schemeClr val="accent4"/>
              </a:gs>
              <a:gs pos="100000">
                <a:schemeClr val="accent2"/>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txBox="1"/>
          <p:nvPr>
            <p:ph type="title"/>
          </p:nvPr>
        </p:nvSpPr>
        <p:spPr>
          <a:xfrm>
            <a:off x="712950" y="1574125"/>
            <a:ext cx="3095400" cy="83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3000"/>
              <a:buNone/>
              <a:defRPr sz="5000">
                <a:solidFill>
                  <a:schemeClr val="accent1"/>
                </a:solidFill>
              </a:defRPr>
            </a:lvl1pPr>
            <a:lvl2pPr lvl="1">
              <a:spcBef>
                <a:spcPts val="0"/>
              </a:spcBef>
              <a:spcAft>
                <a:spcPts val="0"/>
              </a:spcAft>
              <a:buClr>
                <a:schemeClr val="accent2"/>
              </a:buClr>
              <a:buSzPts val="2800"/>
              <a:buNone/>
              <a:defRPr>
                <a:solidFill>
                  <a:schemeClr val="accent2"/>
                </a:solidFill>
              </a:defRPr>
            </a:lvl2pPr>
            <a:lvl3pPr lvl="2">
              <a:spcBef>
                <a:spcPts val="0"/>
              </a:spcBef>
              <a:spcAft>
                <a:spcPts val="0"/>
              </a:spcAft>
              <a:buClr>
                <a:schemeClr val="accent2"/>
              </a:buClr>
              <a:buSzPts val="2800"/>
              <a:buNone/>
              <a:defRPr>
                <a:solidFill>
                  <a:schemeClr val="accent2"/>
                </a:solidFill>
              </a:defRPr>
            </a:lvl3pPr>
            <a:lvl4pPr lvl="3">
              <a:spcBef>
                <a:spcPts val="0"/>
              </a:spcBef>
              <a:spcAft>
                <a:spcPts val="0"/>
              </a:spcAft>
              <a:buClr>
                <a:schemeClr val="accent2"/>
              </a:buClr>
              <a:buSzPts val="2800"/>
              <a:buNone/>
              <a:defRPr>
                <a:solidFill>
                  <a:schemeClr val="accent2"/>
                </a:solidFill>
              </a:defRPr>
            </a:lvl4pPr>
            <a:lvl5pPr lvl="4">
              <a:spcBef>
                <a:spcPts val="0"/>
              </a:spcBef>
              <a:spcAft>
                <a:spcPts val="0"/>
              </a:spcAft>
              <a:buClr>
                <a:schemeClr val="accent2"/>
              </a:buClr>
              <a:buSzPts val="2800"/>
              <a:buNone/>
              <a:defRPr>
                <a:solidFill>
                  <a:schemeClr val="accent2"/>
                </a:solidFill>
              </a:defRPr>
            </a:lvl5pPr>
            <a:lvl6pPr lvl="5">
              <a:spcBef>
                <a:spcPts val="0"/>
              </a:spcBef>
              <a:spcAft>
                <a:spcPts val="0"/>
              </a:spcAft>
              <a:buClr>
                <a:schemeClr val="accent2"/>
              </a:buClr>
              <a:buSzPts val="2800"/>
              <a:buNone/>
              <a:defRPr>
                <a:solidFill>
                  <a:schemeClr val="accent2"/>
                </a:solidFill>
              </a:defRPr>
            </a:lvl6pPr>
            <a:lvl7pPr lvl="6">
              <a:spcBef>
                <a:spcPts val="0"/>
              </a:spcBef>
              <a:spcAft>
                <a:spcPts val="0"/>
              </a:spcAft>
              <a:buClr>
                <a:schemeClr val="accent2"/>
              </a:buClr>
              <a:buSzPts val="2800"/>
              <a:buNone/>
              <a:defRPr>
                <a:solidFill>
                  <a:schemeClr val="accent2"/>
                </a:solidFill>
              </a:defRPr>
            </a:lvl7pPr>
            <a:lvl8pPr lvl="7">
              <a:spcBef>
                <a:spcPts val="0"/>
              </a:spcBef>
              <a:spcAft>
                <a:spcPts val="0"/>
              </a:spcAft>
              <a:buClr>
                <a:schemeClr val="accent2"/>
              </a:buClr>
              <a:buSzPts val="2800"/>
              <a:buNone/>
              <a:defRPr>
                <a:solidFill>
                  <a:schemeClr val="accent2"/>
                </a:solidFill>
              </a:defRPr>
            </a:lvl8pPr>
            <a:lvl9pPr lvl="8">
              <a:spcBef>
                <a:spcPts val="0"/>
              </a:spcBef>
              <a:spcAft>
                <a:spcPts val="0"/>
              </a:spcAft>
              <a:buClr>
                <a:schemeClr val="accent2"/>
              </a:buClr>
              <a:buSzPts val="2800"/>
              <a:buNone/>
              <a:defRPr>
                <a:solidFill>
                  <a:schemeClr val="accent2"/>
                </a:solidFill>
              </a:defRPr>
            </a:lvl9pPr>
          </a:lstStyle>
          <a:p/>
        </p:txBody>
      </p:sp>
      <p:sp>
        <p:nvSpPr>
          <p:cNvPr id="80" name="Google Shape;80;p5"/>
          <p:cNvSpPr txBox="1"/>
          <p:nvPr>
            <p:ph idx="2" type="title"/>
          </p:nvPr>
        </p:nvSpPr>
        <p:spPr>
          <a:xfrm>
            <a:off x="5339975" y="1574125"/>
            <a:ext cx="3086700" cy="83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3000"/>
              <a:buNone/>
              <a:defRPr sz="5000">
                <a:solidFill>
                  <a:schemeClr val="accent2"/>
                </a:solidFill>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p:txBody>
      </p:sp>
      <p:sp>
        <p:nvSpPr>
          <p:cNvPr id="81" name="Google Shape;81;p5"/>
          <p:cNvSpPr txBox="1"/>
          <p:nvPr>
            <p:ph idx="1" type="subTitle"/>
          </p:nvPr>
        </p:nvSpPr>
        <p:spPr>
          <a:xfrm>
            <a:off x="5531225" y="2457275"/>
            <a:ext cx="2704200" cy="111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2000"/>
            </a:lvl1pPr>
            <a:lvl2pPr lvl="1" rtl="0" algn="ctr">
              <a:lnSpc>
                <a:spcPct val="100000"/>
              </a:lnSpc>
              <a:spcBef>
                <a:spcPts val="160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2" name="Google Shape;82;p5"/>
          <p:cNvSpPr txBox="1"/>
          <p:nvPr>
            <p:ph idx="3" type="subTitle"/>
          </p:nvPr>
        </p:nvSpPr>
        <p:spPr>
          <a:xfrm>
            <a:off x="903475" y="2457275"/>
            <a:ext cx="2704200" cy="111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2000">
                <a:solidFill>
                  <a:schemeClr val="dk1"/>
                </a:solidFill>
              </a:defRPr>
            </a:lvl1pPr>
            <a:lvl2pPr lvl="1" rtl="0" algn="ctr">
              <a:lnSpc>
                <a:spcPct val="100000"/>
              </a:lnSpc>
              <a:spcBef>
                <a:spcPts val="160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83" name="Google Shape;83;p5"/>
          <p:cNvGrpSpPr/>
          <p:nvPr/>
        </p:nvGrpSpPr>
        <p:grpSpPr>
          <a:xfrm>
            <a:off x="-1345888" y="-2051672"/>
            <a:ext cx="4226616" cy="3325016"/>
            <a:chOff x="-2085486" y="-2135427"/>
            <a:chExt cx="4226616" cy="3325016"/>
          </a:xfrm>
        </p:grpSpPr>
        <p:sp>
          <p:nvSpPr>
            <p:cNvPr id="84" name="Google Shape;84;p5"/>
            <p:cNvSpPr/>
            <p:nvPr/>
          </p:nvSpPr>
          <p:spPr>
            <a:xfrm rot="5400000">
              <a:off x="-1017416" y="-1919645"/>
              <a:ext cx="2753543" cy="2753515"/>
            </a:xfrm>
            <a:custGeom>
              <a:rect b="b" l="l" r="r" t="t"/>
              <a:pathLst>
                <a:path extrusionOk="0" h="97703" w="97704">
                  <a:moveTo>
                    <a:pt x="84987" y="1"/>
                  </a:moveTo>
                  <a:lnTo>
                    <a:pt x="0" y="84987"/>
                  </a:lnTo>
                  <a:lnTo>
                    <a:pt x="12716" y="97703"/>
                  </a:lnTo>
                  <a:lnTo>
                    <a:pt x="97703" y="12716"/>
                  </a:lnTo>
                  <a:lnTo>
                    <a:pt x="849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rot="5400000">
              <a:off x="-1286037" y="-1530580"/>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rot="5400000">
              <a:off x="-2085656" y="-1521519"/>
              <a:ext cx="2076064" cy="2075726"/>
            </a:xfrm>
            <a:custGeom>
              <a:rect b="b" l="l" r="r" t="t"/>
              <a:pathLst>
                <a:path extrusionOk="0" h="73653" w="73665">
                  <a:moveTo>
                    <a:pt x="67354" y="0"/>
                  </a:moveTo>
                  <a:lnTo>
                    <a:pt x="0" y="67354"/>
                  </a:lnTo>
                  <a:lnTo>
                    <a:pt x="6299" y="73652"/>
                  </a:lnTo>
                  <a:lnTo>
                    <a:pt x="73664" y="6299"/>
                  </a:lnTo>
                  <a:lnTo>
                    <a:pt x="67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rot="5400000">
              <a:off x="-1426624" y="-1261814"/>
              <a:ext cx="2255925" cy="2255586"/>
            </a:xfrm>
            <a:custGeom>
              <a:rect b="b" l="l" r="r" t="t"/>
              <a:pathLst>
                <a:path extrusionOk="0" h="80035" w="80047">
                  <a:moveTo>
                    <a:pt x="76141" y="1"/>
                  </a:moveTo>
                  <a:lnTo>
                    <a:pt x="1" y="76141"/>
                  </a:lnTo>
                  <a:lnTo>
                    <a:pt x="3894" y="80034"/>
                  </a:lnTo>
                  <a:lnTo>
                    <a:pt x="80046" y="3894"/>
                  </a:lnTo>
                  <a:lnTo>
                    <a:pt x="761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rot="5400000">
              <a:off x="-628175" y="-2135427"/>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rot="5400000">
              <a:off x="1507088" y="202"/>
              <a:ext cx="208043" cy="207733"/>
            </a:xfrm>
            <a:custGeom>
              <a:rect b="b" l="l" r="r" t="t"/>
              <a:pathLst>
                <a:path extrusionOk="0" h="7371" w="7382">
                  <a:moveTo>
                    <a:pt x="3691" y="1"/>
                  </a:moveTo>
                  <a:lnTo>
                    <a:pt x="0" y="3680"/>
                  </a:lnTo>
                  <a:lnTo>
                    <a:pt x="3691" y="7371"/>
                  </a:lnTo>
                  <a:lnTo>
                    <a:pt x="7382" y="3680"/>
                  </a:lnTo>
                  <a:lnTo>
                    <a:pt x="369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rot="5400000">
              <a:off x="-10122" y="573147"/>
              <a:ext cx="344644" cy="344644"/>
            </a:xfrm>
            <a:custGeom>
              <a:rect b="b" l="l" r="r" t="t"/>
              <a:pathLst>
                <a:path extrusionOk="0" h="12229" w="12229">
                  <a:moveTo>
                    <a:pt x="6121" y="1"/>
                  </a:moveTo>
                  <a:lnTo>
                    <a:pt x="1" y="6120"/>
                  </a:lnTo>
                  <a:lnTo>
                    <a:pt x="6121" y="12228"/>
                  </a:lnTo>
                  <a:lnTo>
                    <a:pt x="12229" y="6120"/>
                  </a:lnTo>
                  <a:lnTo>
                    <a:pt x="61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rot="5400000">
              <a:off x="1982730" y="475507"/>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rot="5400000">
              <a:off x="759637" y="515118"/>
              <a:ext cx="336584" cy="336584"/>
            </a:xfrm>
            <a:custGeom>
              <a:rect b="b" l="l" r="r" t="t"/>
              <a:pathLst>
                <a:path extrusionOk="0" h="11943" w="11943">
                  <a:moveTo>
                    <a:pt x="5965" y="1"/>
                  </a:moveTo>
                  <a:lnTo>
                    <a:pt x="0" y="5966"/>
                  </a:lnTo>
                  <a:lnTo>
                    <a:pt x="5965" y="11943"/>
                  </a:lnTo>
                  <a:lnTo>
                    <a:pt x="11942" y="5966"/>
                  </a:lnTo>
                  <a:lnTo>
                    <a:pt x="59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rot="5400000">
              <a:off x="1228570" y="983715"/>
              <a:ext cx="205704" cy="206042"/>
            </a:xfrm>
            <a:custGeom>
              <a:rect b="b" l="l" r="r" t="t"/>
              <a:pathLst>
                <a:path extrusionOk="0" h="7311" w="7299">
                  <a:moveTo>
                    <a:pt x="3655" y="0"/>
                  </a:moveTo>
                  <a:lnTo>
                    <a:pt x="0" y="3655"/>
                  </a:lnTo>
                  <a:lnTo>
                    <a:pt x="3655" y="7311"/>
                  </a:lnTo>
                  <a:lnTo>
                    <a:pt x="7299" y="3655"/>
                  </a:lnTo>
                  <a:lnTo>
                    <a:pt x="36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 name="Google Shape;94;p5"/>
          <p:cNvGrpSpPr/>
          <p:nvPr/>
        </p:nvGrpSpPr>
        <p:grpSpPr>
          <a:xfrm rot="10800000">
            <a:off x="7401487" y="4575023"/>
            <a:ext cx="4226616" cy="3325016"/>
            <a:chOff x="-2085486" y="-2135427"/>
            <a:chExt cx="4226616" cy="3325016"/>
          </a:xfrm>
        </p:grpSpPr>
        <p:sp>
          <p:nvSpPr>
            <p:cNvPr id="95" name="Google Shape;95;p5"/>
            <p:cNvSpPr/>
            <p:nvPr/>
          </p:nvSpPr>
          <p:spPr>
            <a:xfrm rot="5400000">
              <a:off x="-1017416" y="-1919645"/>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rot="5400000">
              <a:off x="-1286037" y="-1530580"/>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rot="5400000">
              <a:off x="-2085656" y="-1521519"/>
              <a:ext cx="2076064" cy="2075726"/>
            </a:xfrm>
            <a:custGeom>
              <a:rect b="b" l="l" r="r" t="t"/>
              <a:pathLst>
                <a:path extrusionOk="0" h="73653" w="73665">
                  <a:moveTo>
                    <a:pt x="67354" y="0"/>
                  </a:moveTo>
                  <a:lnTo>
                    <a:pt x="0" y="67354"/>
                  </a:lnTo>
                  <a:lnTo>
                    <a:pt x="6299" y="73652"/>
                  </a:lnTo>
                  <a:lnTo>
                    <a:pt x="73664" y="6299"/>
                  </a:lnTo>
                  <a:lnTo>
                    <a:pt x="67354" y="0"/>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rot="5400000">
              <a:off x="-1426624" y="-1261814"/>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rot="5400000">
              <a:off x="-628175" y="-2135427"/>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rot="5400000">
              <a:off x="1507088" y="202"/>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rot="5400000">
              <a:off x="-10122" y="573147"/>
              <a:ext cx="344644" cy="344644"/>
            </a:xfrm>
            <a:custGeom>
              <a:rect b="b" l="l" r="r" t="t"/>
              <a:pathLst>
                <a:path extrusionOk="0" h="12229" w="12229">
                  <a:moveTo>
                    <a:pt x="6121" y="1"/>
                  </a:moveTo>
                  <a:lnTo>
                    <a:pt x="1" y="6120"/>
                  </a:lnTo>
                  <a:lnTo>
                    <a:pt x="6121" y="12228"/>
                  </a:lnTo>
                  <a:lnTo>
                    <a:pt x="12229" y="6120"/>
                  </a:lnTo>
                  <a:lnTo>
                    <a:pt x="6121" y="1"/>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rot="5400000">
              <a:off x="1982730" y="475507"/>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rot="5400000">
              <a:off x="759637" y="515118"/>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rot="5400000">
              <a:off x="1228570" y="983715"/>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4"/>
                </a:gs>
                <a:gs pos="100000">
                  <a:schemeClr val="accen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5" name="Shape 105"/>
        <p:cNvGrpSpPr/>
        <p:nvPr/>
      </p:nvGrpSpPr>
      <p:grpSpPr>
        <a:xfrm>
          <a:off x="0" y="0"/>
          <a:ext cx="0" cy="0"/>
          <a:chOff x="0" y="0"/>
          <a:chExt cx="0" cy="0"/>
        </a:xfrm>
      </p:grpSpPr>
      <p:sp>
        <p:nvSpPr>
          <p:cNvPr id="106" name="Google Shape;106;p6"/>
          <p:cNvSpPr txBox="1"/>
          <p:nvPr>
            <p:ph type="title"/>
          </p:nvPr>
        </p:nvSpPr>
        <p:spPr>
          <a:xfrm>
            <a:off x="599100" y="536850"/>
            <a:ext cx="7945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7" name="Google Shape;107;p6"/>
          <p:cNvGrpSpPr/>
          <p:nvPr/>
        </p:nvGrpSpPr>
        <p:grpSpPr>
          <a:xfrm>
            <a:off x="7480731" y="-2804526"/>
            <a:ext cx="3601611" cy="4226616"/>
            <a:chOff x="6833491" y="-2175304"/>
            <a:chExt cx="3601611" cy="4226616"/>
          </a:xfrm>
        </p:grpSpPr>
        <p:sp>
          <p:nvSpPr>
            <p:cNvPr id="108" name="Google Shape;108;p6"/>
            <p:cNvSpPr/>
            <p:nvPr/>
          </p:nvSpPr>
          <p:spPr>
            <a:xfrm rot="10800000">
              <a:off x="7621791" y="-1107219"/>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rot="10800000">
              <a:off x="7972770" y="-1375671"/>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rot="10800000">
              <a:off x="7901299" y="-2175304"/>
              <a:ext cx="2076064" cy="2075726"/>
            </a:xfrm>
            <a:custGeom>
              <a:rect b="b" l="l" r="r" t="t"/>
              <a:pathLst>
                <a:path extrusionOk="0" h="73653" w="73665">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rot="10800000">
              <a:off x="7461733" y="-1516272"/>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
            <p:cNvSpPr/>
            <p:nvPr/>
          </p:nvSpPr>
          <p:spPr>
            <a:xfrm rot="10800000">
              <a:off x="8224157" y="-564642"/>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rot="10800000">
              <a:off x="8172109" y="1724151"/>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rot="10800000">
              <a:off x="7537884" y="-99939"/>
              <a:ext cx="344644" cy="344644"/>
            </a:xfrm>
            <a:custGeom>
              <a:rect b="b" l="l" r="r" t="t"/>
              <a:pathLst>
                <a:path extrusionOk="0" h="12229" w="12229">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rot="10800000">
              <a:off x="7821768" y="1892899"/>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rot="10800000">
              <a:off x="6833491" y="828450"/>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rot="10800000">
              <a:off x="7603973" y="669820"/>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
            <p:cNvSpPr/>
            <p:nvPr/>
          </p:nvSpPr>
          <p:spPr>
            <a:xfrm rot="10800000">
              <a:off x="7266086" y="1138584"/>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6"/>
          <p:cNvGrpSpPr/>
          <p:nvPr/>
        </p:nvGrpSpPr>
        <p:grpSpPr>
          <a:xfrm>
            <a:off x="-2424077" y="-2382072"/>
            <a:ext cx="4226616" cy="3770059"/>
            <a:chOff x="-2424077" y="-2382072"/>
            <a:chExt cx="4226616" cy="3770059"/>
          </a:xfrm>
        </p:grpSpPr>
        <p:grpSp>
          <p:nvGrpSpPr>
            <p:cNvPr id="120" name="Google Shape;120;p6"/>
            <p:cNvGrpSpPr/>
            <p:nvPr/>
          </p:nvGrpSpPr>
          <p:grpSpPr>
            <a:xfrm>
              <a:off x="-2424077" y="-2382072"/>
              <a:ext cx="4226616" cy="3325016"/>
              <a:chOff x="-2085486" y="-2135427"/>
              <a:chExt cx="4226616" cy="3325016"/>
            </a:xfrm>
          </p:grpSpPr>
          <p:sp>
            <p:nvSpPr>
              <p:cNvPr id="121" name="Google Shape;121;p6"/>
              <p:cNvSpPr/>
              <p:nvPr/>
            </p:nvSpPr>
            <p:spPr>
              <a:xfrm rot="5400000">
                <a:off x="-1017416" y="-1919645"/>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rot="5400000">
                <a:off x="-1286037" y="-1530580"/>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rot="5400000">
                <a:off x="-2085656" y="-1521519"/>
                <a:ext cx="2076064" cy="2075726"/>
              </a:xfrm>
              <a:custGeom>
                <a:rect b="b" l="l" r="r" t="t"/>
                <a:pathLst>
                  <a:path extrusionOk="0" h="73653" w="73665">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rot="5400000">
                <a:off x="-1426624" y="-1261814"/>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rot="5400000">
                <a:off x="-628175" y="-2135427"/>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rot="5400000">
                <a:off x="1507088" y="202"/>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rot="5400000">
                <a:off x="-10122" y="573147"/>
                <a:ext cx="344644" cy="344644"/>
              </a:xfrm>
              <a:custGeom>
                <a:rect b="b" l="l" r="r" t="t"/>
                <a:pathLst>
                  <a:path extrusionOk="0" h="12229" w="12229">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rot="5400000">
                <a:off x="1982730" y="475507"/>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rot="5400000">
                <a:off x="759637" y="515118"/>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rot="5400000">
                <a:off x="1228570" y="983715"/>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6"/>
            <p:cNvSpPr/>
            <p:nvPr/>
          </p:nvSpPr>
          <p:spPr>
            <a:xfrm rot="5400000">
              <a:off x="262640" y="1229587"/>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32" name="Shape 132"/>
        <p:cNvGrpSpPr/>
        <p:nvPr/>
      </p:nvGrpSpPr>
      <p:grpSpPr>
        <a:xfrm>
          <a:off x="0" y="0"/>
          <a:ext cx="0" cy="0"/>
          <a:chOff x="0" y="0"/>
          <a:chExt cx="0" cy="0"/>
        </a:xfrm>
      </p:grpSpPr>
      <p:sp>
        <p:nvSpPr>
          <p:cNvPr id="133" name="Google Shape;133;p7"/>
          <p:cNvSpPr txBox="1"/>
          <p:nvPr>
            <p:ph type="title"/>
          </p:nvPr>
        </p:nvSpPr>
        <p:spPr>
          <a:xfrm>
            <a:off x="594475" y="1114875"/>
            <a:ext cx="3198600" cy="126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4" name="Google Shape;134;p7"/>
          <p:cNvSpPr txBox="1"/>
          <p:nvPr>
            <p:ph idx="1" type="body"/>
          </p:nvPr>
        </p:nvSpPr>
        <p:spPr>
          <a:xfrm>
            <a:off x="594475" y="2377425"/>
            <a:ext cx="3120900" cy="16512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SzPts val="1600"/>
              <a:buChar char="●"/>
              <a:defRPr b="0" sz="2000"/>
            </a:lvl1pPr>
            <a:lvl2pPr indent="-330200" lvl="1" marL="914400">
              <a:spcBef>
                <a:spcPts val="1000"/>
              </a:spcBef>
              <a:spcAft>
                <a:spcPts val="0"/>
              </a:spcAft>
              <a:buSzPts val="1600"/>
              <a:buChar char="○"/>
              <a:defRPr/>
            </a:lvl2pPr>
            <a:lvl3pPr indent="-330200" lvl="2" marL="1371600">
              <a:spcBef>
                <a:spcPts val="1600"/>
              </a:spcBef>
              <a:spcAft>
                <a:spcPts val="0"/>
              </a:spcAft>
              <a:buSzPts val="1600"/>
              <a:buChar char="■"/>
              <a:defRPr/>
            </a:lvl3pPr>
            <a:lvl4pPr indent="-330200" lvl="3" marL="1828800">
              <a:spcBef>
                <a:spcPts val="1600"/>
              </a:spcBef>
              <a:spcAft>
                <a:spcPts val="0"/>
              </a:spcAft>
              <a:buSzPts val="1600"/>
              <a:buChar char="●"/>
              <a:defRPr/>
            </a:lvl4pPr>
            <a:lvl5pPr indent="-330200" lvl="4" marL="2286000">
              <a:spcBef>
                <a:spcPts val="1600"/>
              </a:spcBef>
              <a:spcAft>
                <a:spcPts val="0"/>
              </a:spcAft>
              <a:buSzPts val="1600"/>
              <a:buChar char="○"/>
              <a:defRPr/>
            </a:lvl5pPr>
            <a:lvl6pPr indent="-330200" lvl="5" marL="2743200">
              <a:spcBef>
                <a:spcPts val="1600"/>
              </a:spcBef>
              <a:spcAft>
                <a:spcPts val="0"/>
              </a:spcAft>
              <a:buSzPts val="1600"/>
              <a:buChar char="■"/>
              <a:defRPr/>
            </a:lvl6pPr>
            <a:lvl7pPr indent="-330200" lvl="6" marL="3200400">
              <a:spcBef>
                <a:spcPts val="1600"/>
              </a:spcBef>
              <a:spcAft>
                <a:spcPts val="0"/>
              </a:spcAft>
              <a:buSzPts val="1600"/>
              <a:buChar char="●"/>
              <a:defRPr/>
            </a:lvl7pPr>
            <a:lvl8pPr indent="-330200" lvl="7" marL="3657600">
              <a:spcBef>
                <a:spcPts val="1600"/>
              </a:spcBef>
              <a:spcAft>
                <a:spcPts val="0"/>
              </a:spcAft>
              <a:buSzPts val="1600"/>
              <a:buChar char="○"/>
              <a:defRPr/>
            </a:lvl8pPr>
            <a:lvl9pPr indent="-330200" lvl="8" marL="4114800">
              <a:spcBef>
                <a:spcPts val="1600"/>
              </a:spcBef>
              <a:spcAft>
                <a:spcPts val="1600"/>
              </a:spcAft>
              <a:buSzPts val="1600"/>
              <a:buChar char="■"/>
              <a:defRPr/>
            </a:lvl9pPr>
          </a:lstStyle>
          <a:p/>
        </p:txBody>
      </p:sp>
      <p:grpSp>
        <p:nvGrpSpPr>
          <p:cNvPr id="135" name="Google Shape;135;p7"/>
          <p:cNvGrpSpPr/>
          <p:nvPr/>
        </p:nvGrpSpPr>
        <p:grpSpPr>
          <a:xfrm flipH="1">
            <a:off x="7543008" y="3775362"/>
            <a:ext cx="2935952" cy="2691573"/>
            <a:chOff x="-1325225" y="3680270"/>
            <a:chExt cx="2935952" cy="2691573"/>
          </a:xfrm>
        </p:grpSpPr>
        <p:sp>
          <p:nvSpPr>
            <p:cNvPr id="136" name="Google Shape;136;p7"/>
            <p:cNvSpPr/>
            <p:nvPr/>
          </p:nvSpPr>
          <p:spPr>
            <a:xfrm>
              <a:off x="727441" y="4703598"/>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4"/>
                </a:gs>
                <a:gs pos="100000">
                  <a:schemeClr val="accent3"/>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616465" y="3680270"/>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4"/>
                </a:gs>
                <a:gs pos="100000">
                  <a:schemeClr val="accent3"/>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1452313" y="4516146"/>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4"/>
                </a:gs>
                <a:gs pos="100000">
                  <a:schemeClr val="accent3"/>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813435" y="3710144"/>
              <a:ext cx="536567" cy="536228"/>
            </a:xfrm>
            <a:custGeom>
              <a:rect b="b" l="l" r="r" t="t"/>
              <a:pathLst>
                <a:path extrusionOk="0" h="19027" w="19039">
                  <a:moveTo>
                    <a:pt x="9525" y="0"/>
                  </a:moveTo>
                  <a:lnTo>
                    <a:pt x="0" y="9513"/>
                  </a:lnTo>
                  <a:lnTo>
                    <a:pt x="9525" y="19027"/>
                  </a:lnTo>
                  <a:lnTo>
                    <a:pt x="19038" y="9513"/>
                  </a:lnTo>
                  <a:lnTo>
                    <a:pt x="9525" y="0"/>
                  </a:lnTo>
                  <a:close/>
                </a:path>
              </a:pathLst>
            </a:custGeom>
            <a:gradFill>
              <a:gsLst>
                <a:gs pos="0">
                  <a:schemeClr val="accent4"/>
                </a:gs>
                <a:gs pos="100000">
                  <a:schemeClr val="accent3"/>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196937" y="3809966"/>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4"/>
                </a:gs>
                <a:gs pos="100000">
                  <a:schemeClr val="accent3"/>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1124828" y="4386956"/>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4"/>
                </a:gs>
                <a:gs pos="100000">
                  <a:schemeClr val="accent3"/>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1325225" y="4054395"/>
              <a:ext cx="2317870" cy="2317449"/>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4"/>
                </a:gs>
                <a:gs pos="100000">
                  <a:schemeClr val="accent3"/>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7"/>
          <p:cNvSpPr/>
          <p:nvPr/>
        </p:nvSpPr>
        <p:spPr>
          <a:xfrm rot="8100265">
            <a:off x="7446464" y="-1133251"/>
            <a:ext cx="2752837" cy="2665651"/>
          </a:xfrm>
          <a:prstGeom prst="rect">
            <a:avLst/>
          </a:prstGeom>
          <a:gradFill>
            <a:gsLst>
              <a:gs pos="0">
                <a:schemeClr val="accent2"/>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rot="10800000">
            <a:off x="4641200" y="614500"/>
            <a:ext cx="3763200" cy="3762900"/>
          </a:xfrm>
          <a:prstGeom prst="diamond">
            <a:avLst/>
          </a:prstGeom>
          <a:gradFill>
            <a:gsLst>
              <a:gs pos="0">
                <a:schemeClr val="accent4"/>
              </a:gs>
              <a:gs pos="100000">
                <a:schemeClr val="accent2"/>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gradFill>
          <a:gsLst>
            <a:gs pos="0">
              <a:schemeClr val="accent2"/>
            </a:gs>
            <a:gs pos="100000">
              <a:schemeClr val="accent4"/>
            </a:gs>
          </a:gsLst>
          <a:lin ang="8099331" scaled="0"/>
        </a:gradFill>
      </p:bgPr>
    </p:bg>
    <p:spTree>
      <p:nvGrpSpPr>
        <p:cNvPr id="145" name="Shape 145"/>
        <p:cNvGrpSpPr/>
        <p:nvPr/>
      </p:nvGrpSpPr>
      <p:grpSpPr>
        <a:xfrm>
          <a:off x="0" y="0"/>
          <a:ext cx="0" cy="0"/>
          <a:chOff x="0" y="0"/>
          <a:chExt cx="0" cy="0"/>
        </a:xfrm>
      </p:grpSpPr>
      <p:sp>
        <p:nvSpPr>
          <p:cNvPr id="146" name="Google Shape;146;p8"/>
          <p:cNvSpPr/>
          <p:nvPr/>
        </p:nvSpPr>
        <p:spPr>
          <a:xfrm rot="-2700000">
            <a:off x="-2570011" y="-951068"/>
            <a:ext cx="8706323" cy="4461985"/>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txBox="1"/>
          <p:nvPr>
            <p:ph type="title"/>
          </p:nvPr>
        </p:nvSpPr>
        <p:spPr>
          <a:xfrm>
            <a:off x="599100" y="532649"/>
            <a:ext cx="3244800" cy="20169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8"/>
          <p:cNvSpPr/>
          <p:nvPr/>
        </p:nvSpPr>
        <p:spPr>
          <a:xfrm>
            <a:off x="3749720" y="2486425"/>
            <a:ext cx="572650" cy="572752"/>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2600694" y="3385599"/>
            <a:ext cx="1110032" cy="1111857"/>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3814676" y="3115951"/>
            <a:ext cx="5865585" cy="586558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8244691" y="4241275"/>
            <a:ext cx="1822603" cy="1821455"/>
          </a:xfrm>
          <a:custGeom>
            <a:rect b="b" l="l" r="r" t="t"/>
            <a:pathLst>
              <a:path extrusionOk="0" h="19027" w="19039">
                <a:moveTo>
                  <a:pt x="9525" y="0"/>
                </a:moveTo>
                <a:lnTo>
                  <a:pt x="0" y="9513"/>
                </a:lnTo>
                <a:lnTo>
                  <a:pt x="9525" y="19027"/>
                </a:lnTo>
                <a:lnTo>
                  <a:pt x="19038" y="9513"/>
                </a:lnTo>
                <a:lnTo>
                  <a:pt x="95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rot="2700000">
            <a:off x="-1340018" y="2527833"/>
            <a:ext cx="838346" cy="3841711"/>
          </a:xfrm>
          <a:prstGeom prst="rect">
            <a:avLst/>
          </a:prstGeom>
          <a:gradFill>
            <a:gsLst>
              <a:gs pos="0">
                <a:schemeClr val="accent2"/>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accent1"/>
        </a:solidFill>
      </p:bgPr>
    </p:bg>
    <p:spTree>
      <p:nvGrpSpPr>
        <p:cNvPr id="153" name="Shape 153"/>
        <p:cNvGrpSpPr/>
        <p:nvPr/>
      </p:nvGrpSpPr>
      <p:grpSpPr>
        <a:xfrm>
          <a:off x="0" y="0"/>
          <a:ext cx="0" cy="0"/>
          <a:chOff x="0" y="0"/>
          <a:chExt cx="0" cy="0"/>
        </a:xfrm>
      </p:grpSpPr>
      <p:sp>
        <p:nvSpPr>
          <p:cNvPr id="154" name="Google Shape;154;p9"/>
          <p:cNvSpPr txBox="1"/>
          <p:nvPr>
            <p:ph type="title"/>
          </p:nvPr>
        </p:nvSpPr>
        <p:spPr>
          <a:xfrm>
            <a:off x="3169950" y="1365700"/>
            <a:ext cx="3408300" cy="69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9"/>
          <p:cNvSpPr txBox="1"/>
          <p:nvPr>
            <p:ph idx="1" type="subTitle"/>
          </p:nvPr>
        </p:nvSpPr>
        <p:spPr>
          <a:xfrm>
            <a:off x="3266825" y="2064188"/>
            <a:ext cx="3214500" cy="171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20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56" name="Google Shape;156;p9"/>
          <p:cNvGrpSpPr/>
          <p:nvPr/>
        </p:nvGrpSpPr>
        <p:grpSpPr>
          <a:xfrm>
            <a:off x="7237704" y="-1202480"/>
            <a:ext cx="3605211" cy="4226616"/>
            <a:chOff x="7137691" y="-1354880"/>
            <a:chExt cx="3605211" cy="4226616"/>
          </a:xfrm>
        </p:grpSpPr>
        <p:sp>
          <p:nvSpPr>
            <p:cNvPr id="157" name="Google Shape;157;p9"/>
            <p:cNvSpPr/>
            <p:nvPr/>
          </p:nvSpPr>
          <p:spPr>
            <a:xfrm rot="10800000">
              <a:off x="7773591" y="-286795"/>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rot="10800000">
              <a:off x="8124570" y="-555248"/>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rot="10800000">
              <a:off x="8053099" y="-1354880"/>
              <a:ext cx="2076064" cy="2075726"/>
            </a:xfrm>
            <a:custGeom>
              <a:rect b="b" l="l" r="r" t="t"/>
              <a:pathLst>
                <a:path extrusionOk="0" h="73653" w="73665">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rot="10800000">
              <a:off x="7613533" y="-695849"/>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rot="10800000">
              <a:off x="8531957" y="102431"/>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rot="10800000">
              <a:off x="8399384" y="2237849"/>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rot="10800000">
              <a:off x="7689684" y="720484"/>
              <a:ext cx="344644" cy="344644"/>
            </a:xfrm>
            <a:custGeom>
              <a:rect b="b" l="l" r="r" t="t"/>
              <a:pathLst>
                <a:path extrusionOk="0" h="12229" w="12229">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rot="10800000">
              <a:off x="7973568" y="2713322"/>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rot="10800000">
              <a:off x="7137691" y="1877474"/>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rot="10800000">
              <a:off x="7398417" y="2305634"/>
              <a:ext cx="536567" cy="536228"/>
            </a:xfrm>
            <a:custGeom>
              <a:rect b="b" l="l" r="r" t="t"/>
              <a:pathLst>
                <a:path extrusionOk="0" h="19027" w="19039">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rot="10800000">
              <a:off x="7755773" y="1490243"/>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rot="10800000">
              <a:off x="7417886" y="1959008"/>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9"/>
          <p:cNvSpPr/>
          <p:nvPr/>
        </p:nvSpPr>
        <p:spPr>
          <a:xfrm rot="5400000">
            <a:off x="8442045" y="4345678"/>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0" name="Shape 170"/>
        <p:cNvGrpSpPr/>
        <p:nvPr/>
      </p:nvGrpSpPr>
      <p:grpSpPr>
        <a:xfrm>
          <a:off x="0" y="0"/>
          <a:ext cx="0" cy="0"/>
          <a:chOff x="0" y="0"/>
          <a:chExt cx="0" cy="0"/>
        </a:xfrm>
      </p:grpSpPr>
      <p:sp>
        <p:nvSpPr>
          <p:cNvPr id="171" name="Google Shape;171;p10"/>
          <p:cNvSpPr txBox="1"/>
          <p:nvPr>
            <p:ph type="title"/>
          </p:nvPr>
        </p:nvSpPr>
        <p:spPr>
          <a:xfrm>
            <a:off x="2101800" y="2309850"/>
            <a:ext cx="4940400" cy="5238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sz="4000"/>
            </a:lvl1pPr>
            <a:lvl2pPr lvl="1" algn="ctr">
              <a:spcBef>
                <a:spcPts val="0"/>
              </a:spcBef>
              <a:spcAft>
                <a:spcPts val="0"/>
              </a:spcAft>
              <a:buNone/>
              <a:defRPr sz="4000"/>
            </a:lvl2pPr>
            <a:lvl3pPr lvl="2" algn="ctr">
              <a:spcBef>
                <a:spcPts val="0"/>
              </a:spcBef>
              <a:spcAft>
                <a:spcPts val="0"/>
              </a:spcAft>
              <a:buNone/>
              <a:defRPr sz="4000"/>
            </a:lvl3pPr>
            <a:lvl4pPr lvl="3" algn="ctr">
              <a:spcBef>
                <a:spcPts val="0"/>
              </a:spcBef>
              <a:spcAft>
                <a:spcPts val="0"/>
              </a:spcAft>
              <a:buNone/>
              <a:defRPr sz="4000"/>
            </a:lvl4pPr>
            <a:lvl5pPr lvl="4" algn="ctr">
              <a:spcBef>
                <a:spcPts val="0"/>
              </a:spcBef>
              <a:spcAft>
                <a:spcPts val="0"/>
              </a:spcAft>
              <a:buNone/>
              <a:defRPr sz="4000"/>
            </a:lvl5pPr>
            <a:lvl6pPr lvl="5" algn="ctr">
              <a:spcBef>
                <a:spcPts val="0"/>
              </a:spcBef>
              <a:spcAft>
                <a:spcPts val="0"/>
              </a:spcAft>
              <a:buNone/>
              <a:defRPr sz="4000"/>
            </a:lvl6pPr>
            <a:lvl7pPr lvl="6" algn="ctr">
              <a:spcBef>
                <a:spcPts val="0"/>
              </a:spcBef>
              <a:spcAft>
                <a:spcPts val="0"/>
              </a:spcAft>
              <a:buNone/>
              <a:defRPr sz="4000"/>
            </a:lvl7pPr>
            <a:lvl8pPr lvl="7" algn="ctr">
              <a:spcBef>
                <a:spcPts val="0"/>
              </a:spcBef>
              <a:spcAft>
                <a:spcPts val="0"/>
              </a:spcAft>
              <a:buNone/>
              <a:defRPr sz="4000"/>
            </a:lvl8pPr>
            <a:lvl9pPr lvl="8" algn="ctr">
              <a:spcBef>
                <a:spcPts val="0"/>
              </a:spcBef>
              <a:spcAft>
                <a:spcPts val="0"/>
              </a:spcAft>
              <a:buNone/>
              <a:defRPr sz="4000"/>
            </a:lvl9pPr>
          </a:lstStyle>
          <a:p/>
        </p:txBody>
      </p:sp>
      <p:grpSp>
        <p:nvGrpSpPr>
          <p:cNvPr id="172" name="Google Shape;172;p10"/>
          <p:cNvGrpSpPr/>
          <p:nvPr/>
        </p:nvGrpSpPr>
        <p:grpSpPr>
          <a:xfrm>
            <a:off x="-1568946" y="3387470"/>
            <a:ext cx="3605211" cy="4226616"/>
            <a:chOff x="-1115684" y="691895"/>
            <a:chExt cx="3605211" cy="4226616"/>
          </a:xfrm>
        </p:grpSpPr>
        <p:sp>
          <p:nvSpPr>
            <p:cNvPr id="173" name="Google Shape;173;p10"/>
            <p:cNvSpPr/>
            <p:nvPr/>
          </p:nvSpPr>
          <p:spPr>
            <a:xfrm>
              <a:off x="-899915" y="1096911"/>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
            <p:cNvSpPr/>
            <p:nvPr/>
          </p:nvSpPr>
          <p:spPr>
            <a:xfrm>
              <a:off x="-511020" y="2105577"/>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a:off x="-501945" y="2842785"/>
              <a:ext cx="2076064" cy="2075726"/>
            </a:xfrm>
            <a:custGeom>
              <a:rect b="b" l="l" r="r" t="t"/>
              <a:pathLst>
                <a:path extrusionOk="0" h="73653" w="73665">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a:off x="-242239" y="2003893"/>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0"/>
            <p:cNvSpPr/>
            <p:nvPr/>
          </p:nvSpPr>
          <p:spPr>
            <a:xfrm>
              <a:off x="-1115684" y="1250254"/>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
            <p:cNvSpPr/>
            <p:nvPr/>
          </p:nvSpPr>
          <p:spPr>
            <a:xfrm>
              <a:off x="1019791" y="1118048"/>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
            <p:cNvSpPr/>
            <p:nvPr/>
          </p:nvSpPr>
          <p:spPr>
            <a:xfrm>
              <a:off x="1592890" y="2498503"/>
              <a:ext cx="344644" cy="344644"/>
            </a:xfrm>
            <a:custGeom>
              <a:rect b="b" l="l" r="r" t="t"/>
              <a:pathLst>
                <a:path extrusionOk="0" h="12229" w="12229">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
            <p:cNvSpPr/>
            <p:nvPr/>
          </p:nvSpPr>
          <p:spPr>
            <a:xfrm>
              <a:off x="1495265" y="691895"/>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
            <p:cNvSpPr/>
            <p:nvPr/>
          </p:nvSpPr>
          <p:spPr>
            <a:xfrm>
              <a:off x="2331113" y="1527771"/>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p:nvPr/>
          </p:nvSpPr>
          <p:spPr>
            <a:xfrm>
              <a:off x="1692235" y="721769"/>
              <a:ext cx="536567" cy="536228"/>
            </a:xfrm>
            <a:custGeom>
              <a:rect b="b" l="l" r="r" t="t"/>
              <a:pathLst>
                <a:path extrusionOk="0" h="19027" w="19039">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
            <p:cNvSpPr/>
            <p:nvPr/>
          </p:nvSpPr>
          <p:spPr>
            <a:xfrm>
              <a:off x="1534862" y="1736804"/>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
            <p:cNvSpPr/>
            <p:nvPr/>
          </p:nvSpPr>
          <p:spPr>
            <a:xfrm>
              <a:off x="2003628" y="1398581"/>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10"/>
          <p:cNvGrpSpPr/>
          <p:nvPr/>
        </p:nvGrpSpPr>
        <p:grpSpPr>
          <a:xfrm>
            <a:off x="7107729" y="-2469041"/>
            <a:ext cx="3605211" cy="4226616"/>
            <a:chOff x="6646591" y="221771"/>
            <a:chExt cx="3605211" cy="4226616"/>
          </a:xfrm>
        </p:grpSpPr>
        <p:sp>
          <p:nvSpPr>
            <p:cNvPr id="186" name="Google Shape;186;p10"/>
            <p:cNvSpPr/>
            <p:nvPr/>
          </p:nvSpPr>
          <p:spPr>
            <a:xfrm flipH="1" rot="-5400000">
              <a:off x="8273618" y="344514"/>
              <a:ext cx="351173" cy="351750"/>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0"/>
            <p:cNvSpPr/>
            <p:nvPr/>
          </p:nvSpPr>
          <p:spPr>
            <a:xfrm rot="10800000">
              <a:off x="7282491" y="1289856"/>
              <a:ext cx="2753543" cy="2753515"/>
            </a:xfrm>
            <a:custGeom>
              <a:rect b="b" l="l" r="r" t="t"/>
              <a:pathLst>
                <a:path extrusionOk="0" h="97703" w="97704">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0"/>
            <p:cNvSpPr/>
            <p:nvPr/>
          </p:nvSpPr>
          <p:spPr>
            <a:xfrm rot="10800000">
              <a:off x="7633470" y="1021404"/>
              <a:ext cx="2013668" cy="2013301"/>
            </a:xfrm>
            <a:custGeom>
              <a:rect b="b" l="l" r="r" t="t"/>
              <a:pathLst>
                <a:path extrusionOk="0" h="71438" w="71451">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0"/>
            <p:cNvSpPr/>
            <p:nvPr/>
          </p:nvSpPr>
          <p:spPr>
            <a:xfrm rot="10800000">
              <a:off x="7561999" y="221771"/>
              <a:ext cx="2076064" cy="2075726"/>
            </a:xfrm>
            <a:custGeom>
              <a:rect b="b" l="l" r="r" t="t"/>
              <a:pathLst>
                <a:path extrusionOk="0" h="73653" w="73665">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0"/>
            <p:cNvSpPr/>
            <p:nvPr/>
          </p:nvSpPr>
          <p:spPr>
            <a:xfrm rot="10800000">
              <a:off x="7122433" y="880803"/>
              <a:ext cx="2255925" cy="2255586"/>
            </a:xfrm>
            <a:custGeom>
              <a:rect b="b" l="l" r="r" t="t"/>
              <a:pathLst>
                <a:path extrusionOk="0" h="80035" w="80047">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0"/>
            <p:cNvSpPr/>
            <p:nvPr/>
          </p:nvSpPr>
          <p:spPr>
            <a:xfrm rot="10800000">
              <a:off x="8040857" y="1679083"/>
              <a:ext cx="2210945" cy="2210945"/>
            </a:xfrm>
            <a:custGeom>
              <a:rect b="b" l="l" r="r" t="t"/>
              <a:pathLst>
                <a:path extrusionOk="0" h="78451" w="78451">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0"/>
            <p:cNvSpPr/>
            <p:nvPr/>
          </p:nvSpPr>
          <p:spPr>
            <a:xfrm rot="10800000">
              <a:off x="7908284" y="3814501"/>
              <a:ext cx="208043" cy="207733"/>
            </a:xfrm>
            <a:custGeom>
              <a:rect b="b" l="l" r="r" t="t"/>
              <a:pathLst>
                <a:path extrusionOk="0" h="7371" w="7382">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0"/>
            <p:cNvSpPr/>
            <p:nvPr/>
          </p:nvSpPr>
          <p:spPr>
            <a:xfrm rot="10800000">
              <a:off x="7198584" y="2297136"/>
              <a:ext cx="344644" cy="344644"/>
            </a:xfrm>
            <a:custGeom>
              <a:rect b="b" l="l" r="r" t="t"/>
              <a:pathLst>
                <a:path extrusionOk="0" h="12229" w="12229">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0"/>
            <p:cNvSpPr/>
            <p:nvPr/>
          </p:nvSpPr>
          <p:spPr>
            <a:xfrm rot="10800000">
              <a:off x="7482468" y="4289974"/>
              <a:ext cx="158386" cy="158414"/>
            </a:xfrm>
            <a:custGeom>
              <a:rect b="b" l="l" r="r" t="t"/>
              <a:pathLst>
                <a:path extrusionOk="0" h="5621" w="562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0"/>
            <p:cNvSpPr/>
            <p:nvPr/>
          </p:nvSpPr>
          <p:spPr>
            <a:xfrm rot="10800000">
              <a:off x="6646591" y="3454125"/>
              <a:ext cx="158414" cy="158386"/>
            </a:xfrm>
            <a:custGeom>
              <a:rect b="b" l="l" r="r" t="t"/>
              <a:pathLst>
                <a:path extrusionOk="0" h="5620" w="5621">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0"/>
            <p:cNvSpPr/>
            <p:nvPr/>
          </p:nvSpPr>
          <p:spPr>
            <a:xfrm rot="10800000">
              <a:off x="6907317" y="3882285"/>
              <a:ext cx="536567" cy="536228"/>
            </a:xfrm>
            <a:custGeom>
              <a:rect b="b" l="l" r="r" t="t"/>
              <a:pathLst>
                <a:path extrusionOk="0" h="19027" w="19039">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0"/>
            <p:cNvSpPr/>
            <p:nvPr/>
          </p:nvSpPr>
          <p:spPr>
            <a:xfrm rot="10800000">
              <a:off x="7264673" y="3066895"/>
              <a:ext cx="336584" cy="336584"/>
            </a:xfrm>
            <a:custGeom>
              <a:rect b="b" l="l" r="r" t="t"/>
              <a:pathLst>
                <a:path extrusionOk="0" h="11943" w="11943">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0"/>
            <p:cNvSpPr/>
            <p:nvPr/>
          </p:nvSpPr>
          <p:spPr>
            <a:xfrm rot="10800000">
              <a:off x="6926786" y="3535659"/>
              <a:ext cx="205704" cy="206042"/>
            </a:xfrm>
            <a:custGeom>
              <a:rect b="b" l="l" r="r" t="t"/>
              <a:pathLst>
                <a:path extrusionOk="0" h="7311" w="7299">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3000"/>
              <a:buFont typeface="Krona One"/>
              <a:buNone/>
              <a:defRPr sz="3000">
                <a:solidFill>
                  <a:schemeClr val="lt2"/>
                </a:solidFill>
                <a:latin typeface="Krona One"/>
                <a:ea typeface="Krona One"/>
                <a:cs typeface="Krona One"/>
                <a:sym typeface="Krona On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p:txBody>
      </p:sp>
      <p:sp>
        <p:nvSpPr>
          <p:cNvPr id="7" name="Google Shape;7;p1"/>
          <p:cNvSpPr txBox="1"/>
          <p:nvPr>
            <p:ph idx="1" type="body"/>
          </p:nvPr>
        </p:nvSpPr>
        <p:spPr>
          <a:xfrm>
            <a:off x="311700" y="1152475"/>
            <a:ext cx="61881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lt2"/>
              </a:buClr>
              <a:buSzPts val="1600"/>
              <a:buFont typeface="Roboto"/>
              <a:buChar char="●"/>
              <a:defRPr sz="1600">
                <a:solidFill>
                  <a:schemeClr val="lt2"/>
                </a:solidFill>
                <a:latin typeface="Roboto"/>
                <a:ea typeface="Roboto"/>
                <a:cs typeface="Roboto"/>
                <a:sym typeface="Roboto"/>
              </a:defRPr>
            </a:lvl1pPr>
            <a:lvl2pPr indent="-330200" lvl="1" marL="914400" rtl="0">
              <a:lnSpc>
                <a:spcPct val="115000"/>
              </a:lnSpc>
              <a:spcBef>
                <a:spcPts val="1600"/>
              </a:spcBef>
              <a:spcAft>
                <a:spcPts val="0"/>
              </a:spcAft>
              <a:buClr>
                <a:schemeClr val="lt2"/>
              </a:buClr>
              <a:buSzPts val="1600"/>
              <a:buFont typeface="Roboto"/>
              <a:buChar char="○"/>
              <a:defRPr sz="1600">
                <a:solidFill>
                  <a:schemeClr val="lt2"/>
                </a:solidFill>
                <a:latin typeface="Roboto"/>
                <a:ea typeface="Roboto"/>
                <a:cs typeface="Roboto"/>
                <a:sym typeface="Roboto"/>
              </a:defRPr>
            </a:lvl2pPr>
            <a:lvl3pPr indent="-330200" lvl="2" marL="1371600" rtl="0">
              <a:lnSpc>
                <a:spcPct val="115000"/>
              </a:lnSpc>
              <a:spcBef>
                <a:spcPts val="1600"/>
              </a:spcBef>
              <a:spcAft>
                <a:spcPts val="0"/>
              </a:spcAft>
              <a:buClr>
                <a:schemeClr val="lt2"/>
              </a:buClr>
              <a:buSzPts val="1600"/>
              <a:buFont typeface="Roboto"/>
              <a:buChar char="■"/>
              <a:defRPr sz="1600">
                <a:solidFill>
                  <a:schemeClr val="lt2"/>
                </a:solidFill>
                <a:latin typeface="Roboto"/>
                <a:ea typeface="Roboto"/>
                <a:cs typeface="Roboto"/>
                <a:sym typeface="Roboto"/>
              </a:defRPr>
            </a:lvl3pPr>
            <a:lvl4pPr indent="-330200" lvl="3" marL="1828800" rtl="0">
              <a:lnSpc>
                <a:spcPct val="115000"/>
              </a:lnSpc>
              <a:spcBef>
                <a:spcPts val="1600"/>
              </a:spcBef>
              <a:spcAft>
                <a:spcPts val="0"/>
              </a:spcAft>
              <a:buClr>
                <a:schemeClr val="lt2"/>
              </a:buClr>
              <a:buSzPts val="1600"/>
              <a:buFont typeface="Roboto Light"/>
              <a:buChar char="●"/>
              <a:defRPr sz="1600">
                <a:solidFill>
                  <a:schemeClr val="lt2"/>
                </a:solidFill>
                <a:latin typeface="Roboto Light"/>
                <a:ea typeface="Roboto Light"/>
                <a:cs typeface="Roboto Light"/>
                <a:sym typeface="Roboto Light"/>
              </a:defRPr>
            </a:lvl4pPr>
            <a:lvl5pPr indent="-330200" lvl="4" marL="2286000" rtl="0">
              <a:lnSpc>
                <a:spcPct val="115000"/>
              </a:lnSpc>
              <a:spcBef>
                <a:spcPts val="1600"/>
              </a:spcBef>
              <a:spcAft>
                <a:spcPts val="0"/>
              </a:spcAft>
              <a:buClr>
                <a:schemeClr val="lt2"/>
              </a:buClr>
              <a:buSzPts val="1600"/>
              <a:buFont typeface="Roboto Light"/>
              <a:buChar char="○"/>
              <a:defRPr sz="1600">
                <a:solidFill>
                  <a:schemeClr val="lt2"/>
                </a:solidFill>
                <a:latin typeface="Roboto Light"/>
                <a:ea typeface="Roboto Light"/>
                <a:cs typeface="Roboto Light"/>
                <a:sym typeface="Roboto Light"/>
              </a:defRPr>
            </a:lvl5pPr>
            <a:lvl6pPr indent="-330200" lvl="5" marL="2743200" rtl="0">
              <a:lnSpc>
                <a:spcPct val="115000"/>
              </a:lnSpc>
              <a:spcBef>
                <a:spcPts val="1600"/>
              </a:spcBef>
              <a:spcAft>
                <a:spcPts val="0"/>
              </a:spcAft>
              <a:buClr>
                <a:schemeClr val="lt2"/>
              </a:buClr>
              <a:buSzPts val="1600"/>
              <a:buFont typeface="Roboto Light"/>
              <a:buChar char="■"/>
              <a:defRPr sz="1600">
                <a:solidFill>
                  <a:schemeClr val="lt2"/>
                </a:solidFill>
                <a:latin typeface="Roboto Light"/>
                <a:ea typeface="Roboto Light"/>
                <a:cs typeface="Roboto Light"/>
                <a:sym typeface="Roboto Light"/>
              </a:defRPr>
            </a:lvl6pPr>
            <a:lvl7pPr indent="-330200" lvl="6" marL="3200400" rtl="0">
              <a:lnSpc>
                <a:spcPct val="115000"/>
              </a:lnSpc>
              <a:spcBef>
                <a:spcPts val="1600"/>
              </a:spcBef>
              <a:spcAft>
                <a:spcPts val="0"/>
              </a:spcAft>
              <a:buClr>
                <a:schemeClr val="lt2"/>
              </a:buClr>
              <a:buSzPts val="1600"/>
              <a:buFont typeface="Roboto Light"/>
              <a:buChar char="●"/>
              <a:defRPr sz="1600">
                <a:solidFill>
                  <a:schemeClr val="lt2"/>
                </a:solidFill>
                <a:latin typeface="Roboto Light"/>
                <a:ea typeface="Roboto Light"/>
                <a:cs typeface="Roboto Light"/>
                <a:sym typeface="Roboto Light"/>
              </a:defRPr>
            </a:lvl7pPr>
            <a:lvl8pPr indent="-330200" lvl="7" marL="3657600" rtl="0">
              <a:lnSpc>
                <a:spcPct val="115000"/>
              </a:lnSpc>
              <a:spcBef>
                <a:spcPts val="1600"/>
              </a:spcBef>
              <a:spcAft>
                <a:spcPts val="0"/>
              </a:spcAft>
              <a:buClr>
                <a:schemeClr val="lt2"/>
              </a:buClr>
              <a:buSzPts val="1600"/>
              <a:buFont typeface="Roboto Light"/>
              <a:buChar char="○"/>
              <a:defRPr sz="1600">
                <a:solidFill>
                  <a:schemeClr val="lt2"/>
                </a:solidFill>
                <a:latin typeface="Roboto Light"/>
                <a:ea typeface="Roboto Light"/>
                <a:cs typeface="Roboto Light"/>
                <a:sym typeface="Roboto Light"/>
              </a:defRPr>
            </a:lvl8pPr>
            <a:lvl9pPr indent="-330200" lvl="8" marL="4114800" rtl="0">
              <a:lnSpc>
                <a:spcPct val="115000"/>
              </a:lnSpc>
              <a:spcBef>
                <a:spcPts val="1600"/>
              </a:spcBef>
              <a:spcAft>
                <a:spcPts val="1600"/>
              </a:spcAft>
              <a:buClr>
                <a:schemeClr val="lt2"/>
              </a:buClr>
              <a:buSzPts val="1600"/>
              <a:buFont typeface="Roboto Light"/>
              <a:buChar char="■"/>
              <a:defRPr sz="1600">
                <a:solidFill>
                  <a:schemeClr val="lt2"/>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4.gif"/><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hyperlink" Target="http://www.youtube.com/watch?v=ZOTtBRp03OA" TargetMode="External"/><Relationship Id="rId5"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29"/>
          <p:cNvSpPr txBox="1"/>
          <p:nvPr>
            <p:ph type="ctrTitle"/>
          </p:nvPr>
        </p:nvSpPr>
        <p:spPr>
          <a:xfrm>
            <a:off x="2441525" y="969313"/>
            <a:ext cx="4128300" cy="185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B:</a:t>
            </a:r>
            <a:endParaRPr/>
          </a:p>
          <a:p>
            <a:pPr indent="0" lvl="0" marL="0" rtl="0" algn="ctr">
              <a:spcBef>
                <a:spcPts val="0"/>
              </a:spcBef>
              <a:spcAft>
                <a:spcPts val="0"/>
              </a:spcAft>
              <a:buNone/>
            </a:pPr>
            <a:r>
              <a:rPr lang="en"/>
              <a:t>Bodywatch</a:t>
            </a:r>
            <a:endParaRPr/>
          </a:p>
        </p:txBody>
      </p:sp>
      <p:pic>
        <p:nvPicPr>
          <p:cNvPr id="620" name="Google Shape;620;p29"/>
          <p:cNvPicPr preferRelativeResize="0"/>
          <p:nvPr/>
        </p:nvPicPr>
        <p:blipFill>
          <a:blip r:embed="rId3">
            <a:alphaModFix/>
          </a:blip>
          <a:stretch>
            <a:fillRect/>
          </a:stretch>
        </p:blipFill>
        <p:spPr>
          <a:xfrm>
            <a:off x="1118200" y="3463000"/>
            <a:ext cx="2574475" cy="1172450"/>
          </a:xfrm>
          <a:prstGeom prst="rect">
            <a:avLst/>
          </a:prstGeom>
          <a:noFill/>
          <a:ln>
            <a:noFill/>
          </a:ln>
        </p:spPr>
      </p:pic>
      <p:pic>
        <p:nvPicPr>
          <p:cNvPr id="621" name="Google Shape;621;p29"/>
          <p:cNvPicPr preferRelativeResize="0"/>
          <p:nvPr/>
        </p:nvPicPr>
        <p:blipFill>
          <a:blip r:embed="rId4">
            <a:alphaModFix/>
          </a:blip>
          <a:stretch>
            <a:fillRect/>
          </a:stretch>
        </p:blipFill>
        <p:spPr>
          <a:xfrm>
            <a:off x="4349600" y="3545675"/>
            <a:ext cx="4128300" cy="907703"/>
          </a:xfrm>
          <a:prstGeom prst="rect">
            <a:avLst/>
          </a:prstGeom>
          <a:noFill/>
          <a:ln>
            <a:noFill/>
          </a:ln>
        </p:spPr>
      </p:pic>
      <p:sp>
        <p:nvSpPr>
          <p:cNvPr id="622" name="Google Shape;622;p29"/>
          <p:cNvSpPr txBox="1"/>
          <p:nvPr>
            <p:ph idx="4294967295" type="title"/>
          </p:nvPr>
        </p:nvSpPr>
        <p:spPr>
          <a:xfrm>
            <a:off x="3739500" y="3721013"/>
            <a:ext cx="519000" cy="6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38"/>
          <p:cNvSpPr txBox="1"/>
          <p:nvPr>
            <p:ph type="title"/>
          </p:nvPr>
        </p:nvSpPr>
        <p:spPr>
          <a:xfrm>
            <a:off x="1207825" y="3983250"/>
            <a:ext cx="6834600" cy="66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www.project-bodywatch.nl</a:t>
            </a:r>
            <a:endParaRPr/>
          </a:p>
        </p:txBody>
      </p:sp>
      <p:sp>
        <p:nvSpPr>
          <p:cNvPr id="768" name="Google Shape;768;p38"/>
          <p:cNvSpPr txBox="1"/>
          <p:nvPr>
            <p:ph idx="2" type="title"/>
          </p:nvPr>
        </p:nvSpPr>
        <p:spPr>
          <a:xfrm>
            <a:off x="1207850" y="526575"/>
            <a:ext cx="6700500" cy="319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800"/>
              <a:t>You can try our program</a:t>
            </a:r>
            <a:endParaRPr sz="6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39"/>
          <p:cNvSpPr txBox="1"/>
          <p:nvPr>
            <p:ph type="title"/>
          </p:nvPr>
        </p:nvSpPr>
        <p:spPr>
          <a:xfrm>
            <a:off x="267400" y="624325"/>
            <a:ext cx="794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 Note</a:t>
            </a:r>
            <a:endParaRPr/>
          </a:p>
        </p:txBody>
      </p:sp>
      <p:pic>
        <p:nvPicPr>
          <p:cNvPr id="774" name="Google Shape;774;p39"/>
          <p:cNvPicPr preferRelativeResize="0"/>
          <p:nvPr/>
        </p:nvPicPr>
        <p:blipFill>
          <a:blip r:embed="rId3">
            <a:alphaModFix/>
          </a:blip>
          <a:stretch>
            <a:fillRect/>
          </a:stretch>
        </p:blipFill>
        <p:spPr>
          <a:xfrm>
            <a:off x="267400" y="4283350"/>
            <a:ext cx="4048019" cy="572700"/>
          </a:xfrm>
          <a:prstGeom prst="rect">
            <a:avLst/>
          </a:prstGeom>
          <a:noFill/>
          <a:ln>
            <a:noFill/>
          </a:ln>
        </p:spPr>
      </p:pic>
      <p:sp>
        <p:nvSpPr>
          <p:cNvPr id="775" name="Google Shape;775;p39"/>
          <p:cNvSpPr txBox="1"/>
          <p:nvPr>
            <p:ph idx="4294967295" type="subTitle"/>
          </p:nvPr>
        </p:nvSpPr>
        <p:spPr>
          <a:xfrm>
            <a:off x="267400" y="1197025"/>
            <a:ext cx="7251900" cy="94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Want to try it yourself? Or want to read the slideshow again? </a:t>
            </a:r>
            <a:br>
              <a:rPr lang="en"/>
            </a:br>
            <a:r>
              <a:rPr lang="en"/>
              <a:t>Visit: </a:t>
            </a:r>
            <a:r>
              <a:rPr b="1" lang="en"/>
              <a:t>www.project-bodywatch.nl</a:t>
            </a:r>
            <a:endParaRPr b="1"/>
          </a:p>
        </p:txBody>
      </p:sp>
      <p:sp>
        <p:nvSpPr>
          <p:cNvPr id="776" name="Google Shape;776;p39"/>
          <p:cNvSpPr txBox="1"/>
          <p:nvPr/>
        </p:nvSpPr>
        <p:spPr>
          <a:xfrm>
            <a:off x="4446750" y="1389750"/>
            <a:ext cx="26862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b="1" sz="1600">
              <a:solidFill>
                <a:schemeClr val="lt1"/>
              </a:solidFill>
              <a:latin typeface="Roboto"/>
              <a:ea typeface="Roboto"/>
              <a:cs typeface="Roboto"/>
              <a:sym typeface="Roboto"/>
            </a:endParaRPr>
          </a:p>
        </p:txBody>
      </p:sp>
      <p:sp>
        <p:nvSpPr>
          <p:cNvPr id="777" name="Google Shape;777;p39"/>
          <p:cNvSpPr txBox="1"/>
          <p:nvPr/>
        </p:nvSpPr>
        <p:spPr>
          <a:xfrm>
            <a:off x="3947425" y="1657600"/>
            <a:ext cx="4265700" cy="45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linkedin.com/in/gregory-kaman-492b41182</a:t>
            </a:r>
            <a:endParaRPr sz="1200"/>
          </a:p>
        </p:txBody>
      </p:sp>
      <p:sp>
        <p:nvSpPr>
          <p:cNvPr id="778" name="Google Shape;778;p39"/>
          <p:cNvSpPr txBox="1"/>
          <p:nvPr/>
        </p:nvSpPr>
        <p:spPr>
          <a:xfrm>
            <a:off x="3947425" y="2111400"/>
            <a:ext cx="4047900" cy="45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linkedin.com/in/pranawa-somvedi-02076273</a:t>
            </a:r>
            <a:endParaRPr sz="1200"/>
          </a:p>
        </p:txBody>
      </p:sp>
      <p:pic>
        <p:nvPicPr>
          <p:cNvPr id="779" name="Google Shape;779;p39"/>
          <p:cNvPicPr preferRelativeResize="0"/>
          <p:nvPr/>
        </p:nvPicPr>
        <p:blipFill>
          <a:blip r:embed="rId4">
            <a:alphaModFix/>
          </a:blip>
          <a:stretch>
            <a:fillRect/>
          </a:stretch>
        </p:blipFill>
        <p:spPr>
          <a:xfrm>
            <a:off x="3619400" y="1696275"/>
            <a:ext cx="376549" cy="376549"/>
          </a:xfrm>
          <a:prstGeom prst="rect">
            <a:avLst/>
          </a:prstGeom>
          <a:noFill/>
          <a:ln>
            <a:noFill/>
          </a:ln>
        </p:spPr>
      </p:pic>
      <p:pic>
        <p:nvPicPr>
          <p:cNvPr id="780" name="Google Shape;780;p39"/>
          <p:cNvPicPr preferRelativeResize="0"/>
          <p:nvPr/>
        </p:nvPicPr>
        <p:blipFill>
          <a:blip r:embed="rId4">
            <a:alphaModFix/>
          </a:blip>
          <a:stretch>
            <a:fillRect/>
          </a:stretch>
        </p:blipFill>
        <p:spPr>
          <a:xfrm>
            <a:off x="3622815" y="2109218"/>
            <a:ext cx="376549" cy="376549"/>
          </a:xfrm>
          <a:prstGeom prst="rect">
            <a:avLst/>
          </a:prstGeom>
          <a:noFill/>
          <a:ln>
            <a:noFill/>
          </a:ln>
        </p:spPr>
      </p:pic>
      <p:sp>
        <p:nvSpPr>
          <p:cNvPr id="781" name="Google Shape;781;p39"/>
          <p:cNvSpPr txBox="1"/>
          <p:nvPr/>
        </p:nvSpPr>
        <p:spPr>
          <a:xfrm>
            <a:off x="3947413" y="2522175"/>
            <a:ext cx="4265700" cy="45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linkedin.com/in/Diderickm</a:t>
            </a:r>
            <a:endParaRPr sz="1200"/>
          </a:p>
        </p:txBody>
      </p:sp>
      <p:sp>
        <p:nvSpPr>
          <p:cNvPr id="782" name="Google Shape;782;p39"/>
          <p:cNvSpPr txBox="1"/>
          <p:nvPr/>
        </p:nvSpPr>
        <p:spPr>
          <a:xfrm>
            <a:off x="3947413" y="2975975"/>
            <a:ext cx="4047900" cy="45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linkedin.com/in/canberk-ates-a46922178/</a:t>
            </a:r>
            <a:endParaRPr sz="1200"/>
          </a:p>
        </p:txBody>
      </p:sp>
      <p:pic>
        <p:nvPicPr>
          <p:cNvPr id="783" name="Google Shape;783;p39"/>
          <p:cNvPicPr preferRelativeResize="0"/>
          <p:nvPr/>
        </p:nvPicPr>
        <p:blipFill>
          <a:blip r:embed="rId4">
            <a:alphaModFix/>
          </a:blip>
          <a:stretch>
            <a:fillRect/>
          </a:stretch>
        </p:blipFill>
        <p:spPr>
          <a:xfrm>
            <a:off x="3619388" y="2560850"/>
            <a:ext cx="376549" cy="376549"/>
          </a:xfrm>
          <a:prstGeom prst="rect">
            <a:avLst/>
          </a:prstGeom>
          <a:noFill/>
          <a:ln>
            <a:noFill/>
          </a:ln>
        </p:spPr>
      </p:pic>
      <p:pic>
        <p:nvPicPr>
          <p:cNvPr id="784" name="Google Shape;784;p39"/>
          <p:cNvPicPr preferRelativeResize="0"/>
          <p:nvPr/>
        </p:nvPicPr>
        <p:blipFill>
          <a:blip r:embed="rId4">
            <a:alphaModFix/>
          </a:blip>
          <a:stretch>
            <a:fillRect/>
          </a:stretch>
        </p:blipFill>
        <p:spPr>
          <a:xfrm>
            <a:off x="3622802" y="2973793"/>
            <a:ext cx="376549" cy="376549"/>
          </a:xfrm>
          <a:prstGeom prst="rect">
            <a:avLst/>
          </a:prstGeom>
          <a:noFill/>
          <a:ln>
            <a:noFill/>
          </a:ln>
        </p:spPr>
      </p:pic>
      <p:sp>
        <p:nvSpPr>
          <p:cNvPr id="785" name="Google Shape;785;p39"/>
          <p:cNvSpPr txBox="1"/>
          <p:nvPr/>
        </p:nvSpPr>
        <p:spPr>
          <a:xfrm>
            <a:off x="3947425" y="3384513"/>
            <a:ext cx="4047900" cy="45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Roboto"/>
                <a:ea typeface="Roboto"/>
                <a:cs typeface="Roboto"/>
                <a:sym typeface="Roboto"/>
              </a:rPr>
              <a:t>linkedin.com/in/bilal-azrioual-17b721151/</a:t>
            </a:r>
            <a:endParaRPr sz="1200"/>
          </a:p>
        </p:txBody>
      </p:sp>
      <p:pic>
        <p:nvPicPr>
          <p:cNvPr id="786" name="Google Shape;786;p39"/>
          <p:cNvPicPr preferRelativeResize="0"/>
          <p:nvPr/>
        </p:nvPicPr>
        <p:blipFill>
          <a:blip r:embed="rId4">
            <a:alphaModFix/>
          </a:blip>
          <a:stretch>
            <a:fillRect/>
          </a:stretch>
        </p:blipFill>
        <p:spPr>
          <a:xfrm>
            <a:off x="3622815" y="3382330"/>
            <a:ext cx="376549" cy="3765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30"/>
          <p:cNvSpPr txBox="1"/>
          <p:nvPr>
            <p:ph type="title"/>
          </p:nvPr>
        </p:nvSpPr>
        <p:spPr>
          <a:xfrm>
            <a:off x="599225" y="539924"/>
            <a:ext cx="7850100" cy="6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Who are we?</a:t>
            </a:r>
            <a:endParaRPr/>
          </a:p>
        </p:txBody>
      </p:sp>
      <p:sp>
        <p:nvSpPr>
          <p:cNvPr id="628" name="Google Shape;628;p30"/>
          <p:cNvSpPr txBox="1"/>
          <p:nvPr/>
        </p:nvSpPr>
        <p:spPr>
          <a:xfrm>
            <a:off x="503400" y="1604738"/>
            <a:ext cx="8520600" cy="253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737373"/>
              </a:solidFill>
              <a:latin typeface="Roboto"/>
              <a:ea typeface="Roboto"/>
              <a:cs typeface="Roboto"/>
              <a:sym typeface="Roboto"/>
            </a:endParaRPr>
          </a:p>
        </p:txBody>
      </p:sp>
      <p:pic>
        <p:nvPicPr>
          <p:cNvPr descr="Afbeelding met persoon, foto, man, binnen&#10;&#10;Automatisch gegenereerde beschrijving" id="629" name="Google Shape;629;p30"/>
          <p:cNvPicPr preferRelativeResize="0"/>
          <p:nvPr/>
        </p:nvPicPr>
        <p:blipFill rotWithShape="1">
          <a:blip r:embed="rId3">
            <a:alphaModFix/>
          </a:blip>
          <a:srcRect b="0" l="0" r="0" t="0"/>
          <a:stretch/>
        </p:blipFill>
        <p:spPr>
          <a:xfrm>
            <a:off x="786127" y="1604751"/>
            <a:ext cx="4385194" cy="2181450"/>
          </a:xfrm>
          <a:prstGeom prst="rect">
            <a:avLst/>
          </a:prstGeom>
          <a:noFill/>
          <a:ln>
            <a:noFill/>
          </a:ln>
        </p:spPr>
      </p:pic>
      <p:pic>
        <p:nvPicPr>
          <p:cNvPr descr="Afbeelding met persoon, man, venster, kijken&#10;&#10;Automatisch gegenereerde beschrijving" id="630" name="Google Shape;630;p30"/>
          <p:cNvPicPr preferRelativeResize="0"/>
          <p:nvPr/>
        </p:nvPicPr>
        <p:blipFill rotWithShape="1">
          <a:blip r:embed="rId4">
            <a:alphaModFix/>
          </a:blip>
          <a:srcRect b="0" l="0" r="0" t="0"/>
          <a:stretch/>
        </p:blipFill>
        <p:spPr>
          <a:xfrm>
            <a:off x="5171326" y="1604751"/>
            <a:ext cx="2903001" cy="2181450"/>
          </a:xfrm>
          <a:prstGeom prst="rect">
            <a:avLst/>
          </a:prstGeom>
          <a:noFill/>
          <a:ln>
            <a:noFill/>
          </a:ln>
        </p:spPr>
      </p:pic>
      <p:sp>
        <p:nvSpPr>
          <p:cNvPr id="631" name="Google Shape;631;p30"/>
          <p:cNvSpPr txBox="1"/>
          <p:nvPr>
            <p:ph type="title"/>
          </p:nvPr>
        </p:nvSpPr>
        <p:spPr>
          <a:xfrm>
            <a:off x="1135725" y="4051375"/>
            <a:ext cx="6211200" cy="13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Hogeschool Rotterdam</a:t>
            </a:r>
            <a:endParaRPr/>
          </a:p>
        </p:txBody>
      </p:sp>
      <p:pic>
        <p:nvPicPr>
          <p:cNvPr id="632" name="Google Shape;632;p30"/>
          <p:cNvPicPr preferRelativeResize="0"/>
          <p:nvPr/>
        </p:nvPicPr>
        <p:blipFill>
          <a:blip r:embed="rId5">
            <a:alphaModFix/>
          </a:blip>
          <a:stretch>
            <a:fillRect/>
          </a:stretch>
        </p:blipFill>
        <p:spPr>
          <a:xfrm>
            <a:off x="7135675" y="3993350"/>
            <a:ext cx="1054286" cy="948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31"/>
          <p:cNvSpPr txBox="1"/>
          <p:nvPr>
            <p:ph type="title"/>
          </p:nvPr>
        </p:nvSpPr>
        <p:spPr>
          <a:xfrm>
            <a:off x="603850" y="661350"/>
            <a:ext cx="6211200" cy="131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Purpose of the presentation</a:t>
            </a:r>
            <a:endParaRPr/>
          </a:p>
        </p:txBody>
      </p:sp>
      <p:pic>
        <p:nvPicPr>
          <p:cNvPr id="638" name="Google Shape;638;p31"/>
          <p:cNvPicPr preferRelativeResize="0"/>
          <p:nvPr/>
        </p:nvPicPr>
        <p:blipFill>
          <a:blip r:embed="rId3">
            <a:alphaModFix/>
          </a:blip>
          <a:stretch>
            <a:fillRect/>
          </a:stretch>
        </p:blipFill>
        <p:spPr>
          <a:xfrm>
            <a:off x="1371013" y="2181925"/>
            <a:ext cx="5108176" cy="2401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32"/>
          <p:cNvSpPr/>
          <p:nvPr/>
        </p:nvSpPr>
        <p:spPr>
          <a:xfrm rot="10800000">
            <a:off x="3672478" y="1495089"/>
            <a:ext cx="1795200" cy="1795200"/>
          </a:xfrm>
          <a:prstGeom prst="diamond">
            <a:avLst/>
          </a:prstGeom>
          <a:gradFill>
            <a:gsLst>
              <a:gs pos="0">
                <a:schemeClr val="accent4"/>
              </a:gs>
              <a:gs pos="100000">
                <a:schemeClr val="accent2"/>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2"/>
          <p:cNvSpPr txBox="1"/>
          <p:nvPr>
            <p:ph type="title"/>
          </p:nvPr>
        </p:nvSpPr>
        <p:spPr>
          <a:xfrm>
            <a:off x="2174575" y="420152"/>
            <a:ext cx="4794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What is the issue?</a:t>
            </a:r>
            <a:endParaRPr/>
          </a:p>
        </p:txBody>
      </p:sp>
      <p:sp>
        <p:nvSpPr>
          <p:cNvPr id="645" name="Google Shape;645;p32"/>
          <p:cNvSpPr/>
          <p:nvPr/>
        </p:nvSpPr>
        <p:spPr>
          <a:xfrm>
            <a:off x="3184500" y="4287452"/>
            <a:ext cx="97" cy="97"/>
          </a:xfrm>
          <a:custGeom>
            <a:rect b="b" l="l" r="r" t="t"/>
            <a:pathLst>
              <a:path extrusionOk="0" h="1" w="1">
                <a:moveTo>
                  <a:pt x="1" y="1"/>
                </a:moveTo>
                <a:close/>
              </a:path>
            </a:pathLst>
          </a:custGeom>
          <a:solidFill>
            <a:srgbClr val="000000"/>
          </a:solidFill>
          <a:ln cap="flat" cmpd="sng" w="11925">
            <a:solidFill>
              <a:srgbClr val="B8D47F"/>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2"/>
          <p:cNvSpPr/>
          <p:nvPr/>
        </p:nvSpPr>
        <p:spPr>
          <a:xfrm>
            <a:off x="3184500" y="3878420"/>
            <a:ext cx="97" cy="97"/>
          </a:xfrm>
          <a:custGeom>
            <a:rect b="b" l="l" r="r" t="t"/>
            <a:pathLst>
              <a:path extrusionOk="0" h="1" w="1">
                <a:moveTo>
                  <a:pt x="1" y="0"/>
                </a:moveTo>
                <a:close/>
              </a:path>
            </a:pathLst>
          </a:custGeom>
          <a:solidFill>
            <a:srgbClr val="000000"/>
          </a:solidFill>
          <a:ln cap="flat" cmpd="sng" w="11925">
            <a:solidFill>
              <a:srgbClr val="B8D47F"/>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2"/>
          <p:cNvSpPr/>
          <p:nvPr/>
        </p:nvSpPr>
        <p:spPr>
          <a:xfrm>
            <a:off x="3541541" y="3615949"/>
            <a:ext cx="63726" cy="21339"/>
          </a:xfrm>
          <a:custGeom>
            <a:rect b="b" l="l" r="r" t="t"/>
            <a:pathLst>
              <a:path extrusionOk="0" h="220" w="657">
                <a:moveTo>
                  <a:pt x="656" y="1"/>
                </a:moveTo>
                <a:lnTo>
                  <a:pt x="0" y="22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2"/>
          <p:cNvSpPr/>
          <p:nvPr/>
        </p:nvSpPr>
        <p:spPr>
          <a:xfrm>
            <a:off x="3555024" y="3652614"/>
            <a:ext cx="61786" cy="21339"/>
          </a:xfrm>
          <a:custGeom>
            <a:rect b="b" l="l" r="r" t="t"/>
            <a:pathLst>
              <a:path extrusionOk="0" h="220" w="637">
                <a:moveTo>
                  <a:pt x="637" y="1"/>
                </a:moveTo>
                <a:lnTo>
                  <a:pt x="0" y="220"/>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2"/>
          <p:cNvSpPr/>
          <p:nvPr/>
        </p:nvSpPr>
        <p:spPr>
          <a:xfrm>
            <a:off x="3782673" y="4331876"/>
            <a:ext cx="61883" cy="21242"/>
          </a:xfrm>
          <a:custGeom>
            <a:rect b="b" l="l" r="r" t="t"/>
            <a:pathLst>
              <a:path extrusionOk="0" h="219" w="638">
                <a:moveTo>
                  <a:pt x="637" y="0"/>
                </a:moveTo>
                <a:lnTo>
                  <a:pt x="1" y="219"/>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2"/>
          <p:cNvSpPr/>
          <p:nvPr/>
        </p:nvSpPr>
        <p:spPr>
          <a:xfrm rot="-5400000">
            <a:off x="4797492" y="3997095"/>
            <a:ext cx="97" cy="97"/>
          </a:xfrm>
          <a:custGeom>
            <a:rect b="b" l="l" r="r" t="t"/>
            <a:pathLst>
              <a:path extrusionOk="0" h="1" w="1">
                <a:moveTo>
                  <a:pt x="1" y="0"/>
                </a:moveTo>
                <a:close/>
              </a:path>
            </a:pathLst>
          </a:custGeom>
          <a:solidFill>
            <a:srgbClr val="000000"/>
          </a:solidFill>
          <a:ln cap="flat" cmpd="sng" w="11925">
            <a:solidFill>
              <a:srgbClr val="B8D47F"/>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32"/>
          <p:cNvGrpSpPr/>
          <p:nvPr/>
        </p:nvGrpSpPr>
        <p:grpSpPr>
          <a:xfrm>
            <a:off x="4218097" y="1997453"/>
            <a:ext cx="720532" cy="661006"/>
            <a:chOff x="6239575" y="4416275"/>
            <a:chExt cx="489625" cy="449175"/>
          </a:xfrm>
        </p:grpSpPr>
        <p:sp>
          <p:nvSpPr>
            <p:cNvPr id="652" name="Google Shape;652;p32"/>
            <p:cNvSpPr/>
            <p:nvPr/>
          </p:nvSpPr>
          <p:spPr>
            <a:xfrm>
              <a:off x="6239575" y="4416275"/>
              <a:ext cx="489625" cy="449175"/>
            </a:xfrm>
            <a:custGeom>
              <a:rect b="b" l="l" r="r" t="t"/>
              <a:pathLst>
                <a:path extrusionOk="0" h="17967" w="19585">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 name="Google Shape;653;p32"/>
            <p:cNvSpPr/>
            <p:nvPr/>
          </p:nvSpPr>
          <p:spPr>
            <a:xfrm>
              <a:off x="6438550" y="4723875"/>
              <a:ext cx="88350" cy="84950"/>
            </a:xfrm>
            <a:custGeom>
              <a:rect b="b" l="l" r="r" t="t"/>
              <a:pathLst>
                <a:path extrusionOk="0" h="3398" w="3534">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 name="Google Shape;654;p32"/>
            <p:cNvSpPr/>
            <p:nvPr/>
          </p:nvSpPr>
          <p:spPr>
            <a:xfrm>
              <a:off x="6441950" y="4497425"/>
              <a:ext cx="84950" cy="198250"/>
            </a:xfrm>
            <a:custGeom>
              <a:rect b="b" l="l" r="r" t="t"/>
              <a:pathLst>
                <a:path extrusionOk="0" h="7930" w="3398">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655" name="Google Shape;655;p32"/>
          <p:cNvPicPr preferRelativeResize="0"/>
          <p:nvPr/>
        </p:nvPicPr>
        <p:blipFill rotWithShape="1">
          <a:blip r:embed="rId3">
            <a:alphaModFix/>
          </a:blip>
          <a:srcRect b="0" l="0" r="0" t="0"/>
          <a:stretch/>
        </p:blipFill>
        <p:spPr>
          <a:xfrm>
            <a:off x="804725" y="1240835"/>
            <a:ext cx="2661825" cy="2661825"/>
          </a:xfrm>
          <a:prstGeom prst="rect">
            <a:avLst/>
          </a:prstGeom>
          <a:noFill/>
          <a:ln>
            <a:noFill/>
          </a:ln>
        </p:spPr>
      </p:pic>
      <p:pic>
        <p:nvPicPr>
          <p:cNvPr id="656" name="Google Shape;656;p32"/>
          <p:cNvPicPr preferRelativeResize="0"/>
          <p:nvPr/>
        </p:nvPicPr>
        <p:blipFill rotWithShape="1">
          <a:blip r:embed="rId4">
            <a:alphaModFix/>
          </a:blip>
          <a:srcRect b="0" l="0" r="0" t="0"/>
          <a:stretch/>
        </p:blipFill>
        <p:spPr>
          <a:xfrm>
            <a:off x="5690175" y="1267387"/>
            <a:ext cx="2661825" cy="26087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33"/>
          <p:cNvSpPr txBox="1"/>
          <p:nvPr>
            <p:ph type="title"/>
          </p:nvPr>
        </p:nvSpPr>
        <p:spPr>
          <a:xfrm>
            <a:off x="1914000" y="722100"/>
            <a:ext cx="5316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Why is it an issue</a:t>
            </a:r>
            <a:r>
              <a:rPr lang="en"/>
              <a:t>?</a:t>
            </a:r>
            <a:endParaRPr/>
          </a:p>
        </p:txBody>
      </p:sp>
      <p:pic>
        <p:nvPicPr>
          <p:cNvPr descr="Afbeelding met schermafbeelding&#10;&#10;Automatisch gegenereerde beschrijving" id="662" name="Google Shape;662;p33"/>
          <p:cNvPicPr preferRelativeResize="0"/>
          <p:nvPr/>
        </p:nvPicPr>
        <p:blipFill rotWithShape="1">
          <a:blip r:embed="rId3">
            <a:alphaModFix/>
          </a:blip>
          <a:srcRect b="0" l="0" r="0" t="0"/>
          <a:stretch/>
        </p:blipFill>
        <p:spPr>
          <a:xfrm>
            <a:off x="1078175" y="1638775"/>
            <a:ext cx="3177825" cy="3101625"/>
          </a:xfrm>
          <a:prstGeom prst="rect">
            <a:avLst/>
          </a:prstGeom>
          <a:noFill/>
          <a:ln>
            <a:noFill/>
          </a:ln>
        </p:spPr>
      </p:pic>
      <p:pic>
        <p:nvPicPr>
          <p:cNvPr descr="Afbeelding met schermafbeelding&#10;&#10;Automatisch gegenereerde beschrijving" id="663" name="Google Shape;663;p33"/>
          <p:cNvPicPr preferRelativeResize="0"/>
          <p:nvPr/>
        </p:nvPicPr>
        <p:blipFill rotWithShape="1">
          <a:blip r:embed="rId4">
            <a:alphaModFix/>
          </a:blip>
          <a:srcRect b="0" l="0" r="0" t="0"/>
          <a:stretch/>
        </p:blipFill>
        <p:spPr>
          <a:xfrm>
            <a:off x="4611762" y="1638786"/>
            <a:ext cx="3177815" cy="310160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34"/>
          <p:cNvSpPr/>
          <p:nvPr/>
        </p:nvSpPr>
        <p:spPr>
          <a:xfrm rot="10800000">
            <a:off x="6691625" y="481650"/>
            <a:ext cx="655200" cy="632700"/>
          </a:xfrm>
          <a:prstGeom prst="diamond">
            <a:avLst/>
          </a:prstGeom>
          <a:gradFill>
            <a:gsLst>
              <a:gs pos="0">
                <a:schemeClr val="accent4"/>
              </a:gs>
              <a:gs pos="100000">
                <a:schemeClr val="accent2"/>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txBox="1"/>
          <p:nvPr>
            <p:ph type="title"/>
          </p:nvPr>
        </p:nvSpPr>
        <p:spPr>
          <a:xfrm>
            <a:off x="2174575" y="420152"/>
            <a:ext cx="4794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OUR</a:t>
            </a:r>
            <a:r>
              <a:rPr lang="en" u="none"/>
              <a:t> </a:t>
            </a:r>
            <a:r>
              <a:rPr lang="en">
                <a:solidFill>
                  <a:srgbClr val="FFFFFF"/>
                </a:solidFill>
              </a:rPr>
              <a:t>SOLUTION</a:t>
            </a:r>
            <a:endParaRPr>
              <a:solidFill>
                <a:srgbClr val="FFFFFF"/>
              </a:solidFill>
            </a:endParaRPr>
          </a:p>
        </p:txBody>
      </p:sp>
      <p:sp>
        <p:nvSpPr>
          <p:cNvPr id="670" name="Google Shape;670;p34"/>
          <p:cNvSpPr/>
          <p:nvPr/>
        </p:nvSpPr>
        <p:spPr>
          <a:xfrm>
            <a:off x="3184500" y="4287452"/>
            <a:ext cx="97" cy="97"/>
          </a:xfrm>
          <a:custGeom>
            <a:rect b="b" l="l" r="r" t="t"/>
            <a:pathLst>
              <a:path extrusionOk="0" h="1" w="1">
                <a:moveTo>
                  <a:pt x="1" y="1"/>
                </a:moveTo>
                <a:close/>
              </a:path>
            </a:pathLst>
          </a:custGeom>
          <a:solidFill>
            <a:srgbClr val="000000"/>
          </a:solidFill>
          <a:ln cap="flat" cmpd="sng" w="11925">
            <a:solidFill>
              <a:srgbClr val="B8D47F"/>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34"/>
          <p:cNvGrpSpPr/>
          <p:nvPr/>
        </p:nvGrpSpPr>
        <p:grpSpPr>
          <a:xfrm>
            <a:off x="6885128" y="678395"/>
            <a:ext cx="273367" cy="263738"/>
            <a:chOff x="5053900" y="2021500"/>
            <a:chExt cx="483750" cy="483125"/>
          </a:xfrm>
        </p:grpSpPr>
        <p:sp>
          <p:nvSpPr>
            <p:cNvPr id="672" name="Google Shape;672;p34"/>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 name="Google Shape;673;p34"/>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 name="Google Shape;674;p34"/>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 name="Google Shape;675;p34"/>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 name="Google Shape;676;p34"/>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 name="Google Shape;677;p34"/>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 name="Google Shape;678;p34"/>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 name="Google Shape;679;p34"/>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0" name="Google Shape;680;p34"/>
          <p:cNvSpPr txBox="1"/>
          <p:nvPr>
            <p:ph idx="4294967295" type="subTitle"/>
          </p:nvPr>
        </p:nvSpPr>
        <p:spPr>
          <a:xfrm>
            <a:off x="3546500" y="1029250"/>
            <a:ext cx="2434500" cy="4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personal coach</a:t>
            </a:r>
            <a:r>
              <a:rPr lang="en"/>
              <a:t> </a:t>
            </a:r>
            <a:endParaRPr/>
          </a:p>
          <a:p>
            <a:pPr indent="0" lvl="0" marL="0" rtl="0" algn="l">
              <a:spcBef>
                <a:spcPts val="1600"/>
              </a:spcBef>
              <a:spcAft>
                <a:spcPts val="1600"/>
              </a:spcAft>
              <a:buNone/>
            </a:pPr>
            <a:r>
              <a:t/>
            </a:r>
            <a:endParaRPr/>
          </a:p>
        </p:txBody>
      </p:sp>
      <p:pic>
        <p:nvPicPr>
          <p:cNvPr id="681" name="Google Shape;681;p34"/>
          <p:cNvPicPr preferRelativeResize="0"/>
          <p:nvPr/>
        </p:nvPicPr>
        <p:blipFill>
          <a:blip r:embed="rId3">
            <a:alphaModFix/>
          </a:blip>
          <a:stretch>
            <a:fillRect/>
          </a:stretch>
        </p:blipFill>
        <p:spPr>
          <a:xfrm>
            <a:off x="1247575" y="1892423"/>
            <a:ext cx="2643150" cy="895850"/>
          </a:xfrm>
          <a:prstGeom prst="rect">
            <a:avLst/>
          </a:prstGeom>
          <a:noFill/>
          <a:ln>
            <a:noFill/>
          </a:ln>
        </p:spPr>
      </p:pic>
      <p:pic>
        <p:nvPicPr>
          <p:cNvPr id="682" name="Google Shape;682;p34"/>
          <p:cNvPicPr preferRelativeResize="0"/>
          <p:nvPr/>
        </p:nvPicPr>
        <p:blipFill>
          <a:blip r:embed="rId4">
            <a:alphaModFix/>
          </a:blip>
          <a:stretch>
            <a:fillRect/>
          </a:stretch>
        </p:blipFill>
        <p:spPr>
          <a:xfrm>
            <a:off x="1247587" y="2944122"/>
            <a:ext cx="2643128" cy="895850"/>
          </a:xfrm>
          <a:prstGeom prst="rect">
            <a:avLst/>
          </a:prstGeom>
          <a:noFill/>
          <a:ln>
            <a:noFill/>
          </a:ln>
        </p:spPr>
      </p:pic>
      <p:pic>
        <p:nvPicPr>
          <p:cNvPr id="683" name="Google Shape;683;p34"/>
          <p:cNvPicPr preferRelativeResize="0"/>
          <p:nvPr/>
        </p:nvPicPr>
        <p:blipFill>
          <a:blip r:embed="rId5">
            <a:alphaModFix/>
          </a:blip>
          <a:stretch>
            <a:fillRect/>
          </a:stretch>
        </p:blipFill>
        <p:spPr>
          <a:xfrm>
            <a:off x="1247574" y="4074197"/>
            <a:ext cx="2643150" cy="814416"/>
          </a:xfrm>
          <a:prstGeom prst="rect">
            <a:avLst/>
          </a:prstGeom>
          <a:noFill/>
          <a:ln>
            <a:noFill/>
          </a:ln>
        </p:spPr>
      </p:pic>
      <p:pic>
        <p:nvPicPr>
          <p:cNvPr id="684" name="Google Shape;684;p34"/>
          <p:cNvPicPr preferRelativeResize="0"/>
          <p:nvPr/>
        </p:nvPicPr>
        <p:blipFill>
          <a:blip r:embed="rId6">
            <a:alphaModFix/>
          </a:blip>
          <a:stretch>
            <a:fillRect/>
          </a:stretch>
        </p:blipFill>
        <p:spPr>
          <a:xfrm>
            <a:off x="4057500" y="2461263"/>
            <a:ext cx="3404350" cy="18615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35"/>
          <p:cNvSpPr txBox="1"/>
          <p:nvPr>
            <p:ph type="title"/>
          </p:nvPr>
        </p:nvSpPr>
        <p:spPr>
          <a:xfrm>
            <a:off x="2465450" y="545026"/>
            <a:ext cx="4213200" cy="75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Benefits of our </a:t>
            </a:r>
            <a:endParaRPr/>
          </a:p>
          <a:p>
            <a:pPr indent="0" lvl="0" marL="0" rtl="0" algn="ctr">
              <a:spcBef>
                <a:spcPts val="0"/>
              </a:spcBef>
              <a:spcAft>
                <a:spcPts val="0"/>
              </a:spcAft>
              <a:buNone/>
            </a:pPr>
            <a:r>
              <a:rPr lang="en"/>
              <a:t>solution!</a:t>
            </a:r>
            <a:endParaRPr/>
          </a:p>
        </p:txBody>
      </p:sp>
      <p:sp>
        <p:nvSpPr>
          <p:cNvPr id="690" name="Google Shape;690;p35"/>
          <p:cNvSpPr txBox="1"/>
          <p:nvPr>
            <p:ph idx="1" type="subTitle"/>
          </p:nvPr>
        </p:nvSpPr>
        <p:spPr>
          <a:xfrm>
            <a:off x="694800" y="3020204"/>
            <a:ext cx="2011200" cy="47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Low Cost</a:t>
            </a:r>
            <a:endParaRPr/>
          </a:p>
        </p:txBody>
      </p:sp>
      <p:sp>
        <p:nvSpPr>
          <p:cNvPr id="691" name="Google Shape;691;p35"/>
          <p:cNvSpPr txBox="1"/>
          <p:nvPr>
            <p:ph idx="2" type="subTitle"/>
          </p:nvPr>
        </p:nvSpPr>
        <p:spPr>
          <a:xfrm>
            <a:off x="3350650" y="3020200"/>
            <a:ext cx="2428800" cy="47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Live feedback</a:t>
            </a:r>
            <a:endParaRPr/>
          </a:p>
        </p:txBody>
      </p:sp>
      <p:sp>
        <p:nvSpPr>
          <p:cNvPr id="692" name="Google Shape;692;p35"/>
          <p:cNvSpPr txBox="1"/>
          <p:nvPr>
            <p:ph idx="3" type="subTitle"/>
          </p:nvPr>
        </p:nvSpPr>
        <p:spPr>
          <a:xfrm>
            <a:off x="6245900" y="3020200"/>
            <a:ext cx="2428800" cy="47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Learning</a:t>
            </a:r>
            <a:endParaRPr/>
          </a:p>
        </p:txBody>
      </p:sp>
      <p:sp>
        <p:nvSpPr>
          <p:cNvPr id="693" name="Google Shape;693;p35"/>
          <p:cNvSpPr txBox="1"/>
          <p:nvPr>
            <p:ph idx="4" type="subTitle"/>
          </p:nvPr>
        </p:nvSpPr>
        <p:spPr>
          <a:xfrm>
            <a:off x="737700" y="3404975"/>
            <a:ext cx="1968300" cy="944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No expensive hardware required</a:t>
            </a:r>
            <a:endParaRPr/>
          </a:p>
        </p:txBody>
      </p:sp>
      <p:sp>
        <p:nvSpPr>
          <p:cNvPr id="694" name="Google Shape;694;p35"/>
          <p:cNvSpPr txBox="1"/>
          <p:nvPr>
            <p:ph idx="5" type="subTitle"/>
          </p:nvPr>
        </p:nvSpPr>
        <p:spPr>
          <a:xfrm>
            <a:off x="3643887" y="3404975"/>
            <a:ext cx="2011200" cy="944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Get live feedback through notifications and reminders</a:t>
            </a:r>
            <a:endParaRPr/>
          </a:p>
        </p:txBody>
      </p:sp>
      <p:sp>
        <p:nvSpPr>
          <p:cNvPr id="695" name="Google Shape;695;p35"/>
          <p:cNvSpPr txBox="1"/>
          <p:nvPr>
            <p:ph idx="6" type="subTitle"/>
          </p:nvPr>
        </p:nvSpPr>
        <p:spPr>
          <a:xfrm>
            <a:off x="6448400" y="3404975"/>
            <a:ext cx="1978800" cy="94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Make it a habit of keeping a good posture</a:t>
            </a:r>
            <a:endParaRPr/>
          </a:p>
        </p:txBody>
      </p:sp>
      <p:grpSp>
        <p:nvGrpSpPr>
          <p:cNvPr id="696" name="Google Shape;696;p35"/>
          <p:cNvGrpSpPr/>
          <p:nvPr/>
        </p:nvGrpSpPr>
        <p:grpSpPr>
          <a:xfrm>
            <a:off x="4286846" y="2270439"/>
            <a:ext cx="570408" cy="589295"/>
            <a:chOff x="-62148000" y="1930075"/>
            <a:chExt cx="309550" cy="319800"/>
          </a:xfrm>
        </p:grpSpPr>
        <p:sp>
          <p:nvSpPr>
            <p:cNvPr id="697" name="Google Shape;697;p35"/>
            <p:cNvSpPr/>
            <p:nvPr/>
          </p:nvSpPr>
          <p:spPr>
            <a:xfrm>
              <a:off x="-62148000" y="1930075"/>
              <a:ext cx="309550" cy="319800"/>
            </a:xfrm>
            <a:custGeom>
              <a:rect b="b" l="l" r="r" t="t"/>
              <a:pathLst>
                <a:path extrusionOk="0" h="12792" w="12382">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gradFill>
              <a:gsLst>
                <a:gs pos="0">
                  <a:schemeClr val="accent2"/>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5"/>
            <p:cNvSpPr/>
            <p:nvPr/>
          </p:nvSpPr>
          <p:spPr>
            <a:xfrm>
              <a:off x="-62044825" y="1972200"/>
              <a:ext cx="107125" cy="97700"/>
            </a:xfrm>
            <a:custGeom>
              <a:rect b="b" l="l" r="r" t="t"/>
              <a:pathLst>
                <a:path extrusionOk="0" h="3908" w="4285">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gradFill>
              <a:gsLst>
                <a:gs pos="0">
                  <a:schemeClr val="accent2"/>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35"/>
          <p:cNvGrpSpPr/>
          <p:nvPr/>
        </p:nvGrpSpPr>
        <p:grpSpPr>
          <a:xfrm>
            <a:off x="7175653" y="2287455"/>
            <a:ext cx="556691" cy="555263"/>
            <a:chOff x="3599700" y="1954475"/>
            <a:chExt cx="296175" cy="295400"/>
          </a:xfrm>
        </p:grpSpPr>
        <p:sp>
          <p:nvSpPr>
            <p:cNvPr id="700" name="Google Shape;700;p35"/>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gradFill>
              <a:gsLst>
                <a:gs pos="0">
                  <a:schemeClr val="accent2"/>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5"/>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gradFill>
              <a:gsLst>
                <a:gs pos="0">
                  <a:schemeClr val="accent2"/>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5"/>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gradFill>
              <a:gsLst>
                <a:gs pos="0">
                  <a:schemeClr val="accent2"/>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 name="Google Shape;703;p35"/>
          <p:cNvSpPr/>
          <p:nvPr/>
        </p:nvSpPr>
        <p:spPr>
          <a:xfrm>
            <a:off x="3108275" y="2464450"/>
            <a:ext cx="18300" cy="167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5"/>
          <p:cNvSpPr/>
          <p:nvPr/>
        </p:nvSpPr>
        <p:spPr>
          <a:xfrm>
            <a:off x="6003525" y="2464450"/>
            <a:ext cx="18300" cy="167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 name="Google Shape;705;p35"/>
          <p:cNvGrpSpPr/>
          <p:nvPr/>
        </p:nvGrpSpPr>
        <p:grpSpPr>
          <a:xfrm>
            <a:off x="1379304" y="2327628"/>
            <a:ext cx="685104" cy="532088"/>
            <a:chOff x="-65131525" y="1914325"/>
            <a:chExt cx="316650" cy="316625"/>
          </a:xfrm>
        </p:grpSpPr>
        <p:sp>
          <p:nvSpPr>
            <p:cNvPr id="706" name="Google Shape;706;p35"/>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36"/>
          <p:cNvSpPr txBox="1"/>
          <p:nvPr>
            <p:ph type="title"/>
          </p:nvPr>
        </p:nvSpPr>
        <p:spPr>
          <a:xfrm>
            <a:off x="599100" y="536850"/>
            <a:ext cx="794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a:t>
            </a:r>
            <a:r>
              <a:rPr lang="en"/>
              <a:t> </a:t>
            </a:r>
            <a:r>
              <a:rPr lang="en"/>
              <a:t>DEMO</a:t>
            </a:r>
            <a:endParaRPr/>
          </a:p>
        </p:txBody>
      </p:sp>
      <p:grpSp>
        <p:nvGrpSpPr>
          <p:cNvPr id="713" name="Google Shape;713;p36"/>
          <p:cNvGrpSpPr/>
          <p:nvPr/>
        </p:nvGrpSpPr>
        <p:grpSpPr>
          <a:xfrm rot="-5400000">
            <a:off x="3209463" y="1205678"/>
            <a:ext cx="2717408" cy="3736321"/>
            <a:chOff x="2371683" y="929768"/>
            <a:chExt cx="2388300" cy="3284100"/>
          </a:xfrm>
        </p:grpSpPr>
        <p:grpSp>
          <p:nvGrpSpPr>
            <p:cNvPr id="714" name="Google Shape;714;p36"/>
            <p:cNvGrpSpPr/>
            <p:nvPr/>
          </p:nvGrpSpPr>
          <p:grpSpPr>
            <a:xfrm>
              <a:off x="2371683" y="929768"/>
              <a:ext cx="2388300" cy="3284100"/>
              <a:chOff x="1835466" y="929768"/>
              <a:chExt cx="2388300" cy="3284100"/>
            </a:xfrm>
          </p:grpSpPr>
          <p:sp>
            <p:nvSpPr>
              <p:cNvPr id="715" name="Google Shape;715;p36"/>
              <p:cNvSpPr/>
              <p:nvPr/>
            </p:nvSpPr>
            <p:spPr>
              <a:xfrm>
                <a:off x="1835466" y="929768"/>
                <a:ext cx="2388300" cy="3284100"/>
              </a:xfrm>
              <a:prstGeom prst="roundRect">
                <a:avLst>
                  <a:gd fmla="val 4846"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716" name="Google Shape;716;p36"/>
              <p:cNvSpPr/>
              <p:nvPr/>
            </p:nvSpPr>
            <p:spPr>
              <a:xfrm>
                <a:off x="2010540" y="1124747"/>
                <a:ext cx="2038200" cy="29091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6"/>
              <p:cNvSpPr/>
              <p:nvPr/>
            </p:nvSpPr>
            <p:spPr>
              <a:xfrm>
                <a:off x="2947422" y="4067543"/>
                <a:ext cx="164400" cy="975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 name="Google Shape;718;p36"/>
            <p:cNvSpPr/>
            <p:nvPr/>
          </p:nvSpPr>
          <p:spPr>
            <a:xfrm>
              <a:off x="3538021" y="996800"/>
              <a:ext cx="54600" cy="54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19" name="Google Shape;719;p36"/>
          <p:cNvPicPr preferRelativeResize="0"/>
          <p:nvPr/>
        </p:nvPicPr>
        <p:blipFill rotWithShape="1">
          <a:blip r:embed="rId3">
            <a:alphaModFix/>
          </a:blip>
          <a:srcRect b="0" l="9743" r="9735" t="0"/>
          <a:stretch/>
        </p:blipFill>
        <p:spPr>
          <a:xfrm>
            <a:off x="2931307" y="1924081"/>
            <a:ext cx="3291617" cy="2299494"/>
          </a:xfrm>
          <a:prstGeom prst="rect">
            <a:avLst/>
          </a:prstGeom>
          <a:noFill/>
          <a:ln>
            <a:noFill/>
          </a:ln>
        </p:spPr>
      </p:pic>
      <p:grpSp>
        <p:nvGrpSpPr>
          <p:cNvPr id="720" name="Google Shape;720;p36"/>
          <p:cNvGrpSpPr/>
          <p:nvPr/>
        </p:nvGrpSpPr>
        <p:grpSpPr>
          <a:xfrm>
            <a:off x="3051483" y="3920968"/>
            <a:ext cx="3040395" cy="145573"/>
            <a:chOff x="5185012" y="3095898"/>
            <a:chExt cx="3391784" cy="162398"/>
          </a:xfrm>
        </p:grpSpPr>
        <p:sp>
          <p:nvSpPr>
            <p:cNvPr id="721" name="Google Shape;721;p36"/>
            <p:cNvSpPr/>
            <p:nvPr/>
          </p:nvSpPr>
          <p:spPr>
            <a:xfrm>
              <a:off x="5185012" y="3112512"/>
              <a:ext cx="3391784" cy="18144"/>
            </a:xfrm>
            <a:custGeom>
              <a:rect b="b" l="l" r="r" t="t"/>
              <a:pathLst>
                <a:path extrusionOk="0" h="1150" w="214976">
                  <a:moveTo>
                    <a:pt x="0" y="1"/>
                  </a:moveTo>
                  <a:lnTo>
                    <a:pt x="0" y="1149"/>
                  </a:lnTo>
                  <a:lnTo>
                    <a:pt x="214975" y="1149"/>
                  </a:lnTo>
                  <a:lnTo>
                    <a:pt x="214975" y="1"/>
                  </a:lnTo>
                  <a:close/>
                </a:path>
              </a:pathLst>
            </a:custGeom>
            <a:solidFill>
              <a:srgbClr val="4A5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6"/>
            <p:cNvSpPr/>
            <p:nvPr/>
          </p:nvSpPr>
          <p:spPr>
            <a:xfrm>
              <a:off x="5185012" y="3112512"/>
              <a:ext cx="1721483" cy="18144"/>
            </a:xfrm>
            <a:custGeom>
              <a:rect b="b" l="l" r="r" t="t"/>
              <a:pathLst>
                <a:path extrusionOk="0" h="1150" w="109110">
                  <a:moveTo>
                    <a:pt x="0" y="1"/>
                  </a:moveTo>
                  <a:lnTo>
                    <a:pt x="0" y="1149"/>
                  </a:lnTo>
                  <a:lnTo>
                    <a:pt x="109109" y="1149"/>
                  </a:lnTo>
                  <a:lnTo>
                    <a:pt x="109109" y="1"/>
                  </a:lnTo>
                  <a:close/>
                </a:path>
              </a:pathLst>
            </a:custGeom>
            <a:gradFill>
              <a:gsLst>
                <a:gs pos="0">
                  <a:schemeClr val="accent2"/>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6"/>
            <p:cNvSpPr/>
            <p:nvPr/>
          </p:nvSpPr>
          <p:spPr>
            <a:xfrm>
              <a:off x="6880841" y="3095898"/>
              <a:ext cx="51356" cy="51372"/>
            </a:xfrm>
            <a:custGeom>
              <a:rect b="b" l="l" r="r" t="t"/>
              <a:pathLst>
                <a:path extrusionOk="0" h="3256" w="3255">
                  <a:moveTo>
                    <a:pt x="1625" y="1"/>
                  </a:moveTo>
                  <a:cubicBezTo>
                    <a:pt x="728" y="1"/>
                    <a:pt x="1" y="729"/>
                    <a:pt x="1" y="1626"/>
                  </a:cubicBezTo>
                  <a:cubicBezTo>
                    <a:pt x="1" y="2527"/>
                    <a:pt x="728" y="3255"/>
                    <a:pt x="1625" y="3255"/>
                  </a:cubicBezTo>
                  <a:cubicBezTo>
                    <a:pt x="2527" y="3255"/>
                    <a:pt x="3254" y="2527"/>
                    <a:pt x="3254" y="1626"/>
                  </a:cubicBezTo>
                  <a:cubicBezTo>
                    <a:pt x="3254" y="729"/>
                    <a:pt x="2527" y="1"/>
                    <a:pt x="16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6"/>
            <p:cNvSpPr/>
            <p:nvPr/>
          </p:nvSpPr>
          <p:spPr>
            <a:xfrm>
              <a:off x="7795210" y="3112512"/>
              <a:ext cx="145863" cy="18144"/>
            </a:xfrm>
            <a:custGeom>
              <a:rect b="b" l="l" r="r" t="t"/>
              <a:pathLst>
                <a:path extrusionOk="0" h="1150" w="9245">
                  <a:moveTo>
                    <a:pt x="1" y="1"/>
                  </a:moveTo>
                  <a:lnTo>
                    <a:pt x="1" y="1149"/>
                  </a:lnTo>
                  <a:lnTo>
                    <a:pt x="9244" y="1149"/>
                  </a:lnTo>
                  <a:lnTo>
                    <a:pt x="92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6"/>
            <p:cNvSpPr/>
            <p:nvPr/>
          </p:nvSpPr>
          <p:spPr>
            <a:xfrm>
              <a:off x="5248249" y="3194492"/>
              <a:ext cx="57335" cy="57335"/>
            </a:xfrm>
            <a:custGeom>
              <a:rect b="b" l="l" r="r" t="t"/>
              <a:pathLst>
                <a:path extrusionOk="0" h="3634" w="3634">
                  <a:moveTo>
                    <a:pt x="1" y="1"/>
                  </a:moveTo>
                  <a:lnTo>
                    <a:pt x="1" y="3633"/>
                  </a:lnTo>
                  <a:lnTo>
                    <a:pt x="3634" y="181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6"/>
            <p:cNvSpPr/>
            <p:nvPr/>
          </p:nvSpPr>
          <p:spPr>
            <a:xfrm>
              <a:off x="5378571" y="3202428"/>
              <a:ext cx="41463" cy="41447"/>
            </a:xfrm>
            <a:custGeom>
              <a:rect b="b" l="l" r="r" t="t"/>
              <a:pathLst>
                <a:path extrusionOk="0" h="2627" w="2628">
                  <a:moveTo>
                    <a:pt x="1" y="0"/>
                  </a:moveTo>
                  <a:lnTo>
                    <a:pt x="1" y="2627"/>
                  </a:lnTo>
                  <a:lnTo>
                    <a:pt x="2628" y="131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6"/>
            <p:cNvSpPr/>
            <p:nvPr/>
          </p:nvSpPr>
          <p:spPr>
            <a:xfrm>
              <a:off x="5421975" y="3202428"/>
              <a:ext cx="5333" cy="41447"/>
            </a:xfrm>
            <a:custGeom>
              <a:rect b="b" l="l" r="r" t="t"/>
              <a:pathLst>
                <a:path extrusionOk="0" h="2627" w="338">
                  <a:moveTo>
                    <a:pt x="0" y="0"/>
                  </a:moveTo>
                  <a:lnTo>
                    <a:pt x="0" y="2627"/>
                  </a:lnTo>
                  <a:lnTo>
                    <a:pt x="337" y="2627"/>
                  </a:lnTo>
                  <a:lnTo>
                    <a:pt x="3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6"/>
            <p:cNvSpPr/>
            <p:nvPr/>
          </p:nvSpPr>
          <p:spPr>
            <a:xfrm>
              <a:off x="5500278" y="3191068"/>
              <a:ext cx="43435" cy="64167"/>
            </a:xfrm>
            <a:custGeom>
              <a:rect b="b" l="l" r="r" t="t"/>
              <a:pathLst>
                <a:path extrusionOk="0" h="4067" w="2753">
                  <a:moveTo>
                    <a:pt x="2752" y="1"/>
                  </a:moveTo>
                  <a:lnTo>
                    <a:pt x="1" y="2032"/>
                  </a:lnTo>
                  <a:lnTo>
                    <a:pt x="2752" y="4066"/>
                  </a:lnTo>
                  <a:lnTo>
                    <a:pt x="27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6"/>
            <p:cNvSpPr/>
            <p:nvPr/>
          </p:nvSpPr>
          <p:spPr>
            <a:xfrm>
              <a:off x="5500278" y="3207240"/>
              <a:ext cx="21883" cy="31760"/>
            </a:xfrm>
            <a:custGeom>
              <a:rect b="b" l="l" r="r" t="t"/>
              <a:pathLst>
                <a:path extrusionOk="0" h="2013" w="1387">
                  <a:moveTo>
                    <a:pt x="1" y="1"/>
                  </a:moveTo>
                  <a:lnTo>
                    <a:pt x="1" y="2013"/>
                  </a:lnTo>
                  <a:lnTo>
                    <a:pt x="1386" y="2013"/>
                  </a:lnTo>
                  <a:lnTo>
                    <a:pt x="13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6"/>
            <p:cNvSpPr/>
            <p:nvPr/>
          </p:nvSpPr>
          <p:spPr>
            <a:xfrm>
              <a:off x="5550151" y="3192599"/>
              <a:ext cx="24739" cy="61059"/>
            </a:xfrm>
            <a:custGeom>
              <a:rect b="b" l="l" r="r" t="t"/>
              <a:pathLst>
                <a:path extrusionOk="0" h="3870" w="1568">
                  <a:moveTo>
                    <a:pt x="1" y="0"/>
                  </a:moveTo>
                  <a:lnTo>
                    <a:pt x="1" y="426"/>
                  </a:lnTo>
                  <a:cubicBezTo>
                    <a:pt x="666" y="604"/>
                    <a:pt x="1161" y="1212"/>
                    <a:pt x="1161" y="1935"/>
                  </a:cubicBezTo>
                  <a:cubicBezTo>
                    <a:pt x="1161" y="2658"/>
                    <a:pt x="666" y="3266"/>
                    <a:pt x="1" y="3448"/>
                  </a:cubicBezTo>
                  <a:lnTo>
                    <a:pt x="1" y="3869"/>
                  </a:lnTo>
                  <a:cubicBezTo>
                    <a:pt x="895" y="3680"/>
                    <a:pt x="1568" y="2887"/>
                    <a:pt x="1568" y="1935"/>
                  </a:cubicBezTo>
                  <a:cubicBezTo>
                    <a:pt x="1568" y="983"/>
                    <a:pt x="895" y="19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6"/>
            <p:cNvSpPr/>
            <p:nvPr/>
          </p:nvSpPr>
          <p:spPr>
            <a:xfrm>
              <a:off x="5550151" y="3207855"/>
              <a:ext cx="12417" cy="30529"/>
            </a:xfrm>
            <a:custGeom>
              <a:rect b="b" l="l" r="r" t="t"/>
              <a:pathLst>
                <a:path extrusionOk="0" h="1935" w="787">
                  <a:moveTo>
                    <a:pt x="1" y="1"/>
                  </a:moveTo>
                  <a:lnTo>
                    <a:pt x="1" y="1935"/>
                  </a:lnTo>
                  <a:cubicBezTo>
                    <a:pt x="450" y="1842"/>
                    <a:pt x="786" y="1444"/>
                    <a:pt x="786" y="968"/>
                  </a:cubicBezTo>
                  <a:cubicBezTo>
                    <a:pt x="786" y="492"/>
                    <a:pt x="450" y="97"/>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6"/>
            <p:cNvSpPr/>
            <p:nvPr/>
          </p:nvSpPr>
          <p:spPr>
            <a:xfrm>
              <a:off x="5590021" y="3215965"/>
              <a:ext cx="179343" cy="14310"/>
            </a:xfrm>
            <a:custGeom>
              <a:rect b="b" l="l" r="r" t="t"/>
              <a:pathLst>
                <a:path extrusionOk="0" h="907" w="11367">
                  <a:moveTo>
                    <a:pt x="0" y="1"/>
                  </a:moveTo>
                  <a:lnTo>
                    <a:pt x="0" y="906"/>
                  </a:lnTo>
                  <a:lnTo>
                    <a:pt x="11367" y="906"/>
                  </a:lnTo>
                  <a:lnTo>
                    <a:pt x="113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6"/>
            <p:cNvSpPr/>
            <p:nvPr/>
          </p:nvSpPr>
          <p:spPr>
            <a:xfrm>
              <a:off x="5749153" y="3202917"/>
              <a:ext cx="40422" cy="40422"/>
            </a:xfrm>
            <a:custGeom>
              <a:rect b="b" l="l" r="r" t="t"/>
              <a:pathLst>
                <a:path extrusionOk="0" h="2562" w="2562">
                  <a:moveTo>
                    <a:pt x="1281" y="1"/>
                  </a:moveTo>
                  <a:cubicBezTo>
                    <a:pt x="573" y="1"/>
                    <a:pt x="1" y="576"/>
                    <a:pt x="1" y="1281"/>
                  </a:cubicBezTo>
                  <a:cubicBezTo>
                    <a:pt x="1" y="1989"/>
                    <a:pt x="573" y="2562"/>
                    <a:pt x="1281" y="2562"/>
                  </a:cubicBezTo>
                  <a:cubicBezTo>
                    <a:pt x="1989" y="2562"/>
                    <a:pt x="2561" y="1989"/>
                    <a:pt x="2561" y="1281"/>
                  </a:cubicBezTo>
                  <a:cubicBezTo>
                    <a:pt x="2561" y="576"/>
                    <a:pt x="1989" y="1"/>
                    <a:pt x="12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6"/>
            <p:cNvSpPr/>
            <p:nvPr/>
          </p:nvSpPr>
          <p:spPr>
            <a:xfrm>
              <a:off x="5864518" y="3205110"/>
              <a:ext cx="24676" cy="37550"/>
            </a:xfrm>
            <a:custGeom>
              <a:rect b="b" l="l" r="r" t="t"/>
              <a:pathLst>
                <a:path extrusionOk="0" h="2380" w="1564">
                  <a:moveTo>
                    <a:pt x="786" y="241"/>
                  </a:moveTo>
                  <a:cubicBezTo>
                    <a:pt x="1107" y="241"/>
                    <a:pt x="1250" y="616"/>
                    <a:pt x="1250" y="1180"/>
                  </a:cubicBezTo>
                  <a:cubicBezTo>
                    <a:pt x="1250" y="1769"/>
                    <a:pt x="1099" y="2140"/>
                    <a:pt x="782" y="2140"/>
                  </a:cubicBezTo>
                  <a:cubicBezTo>
                    <a:pt x="496" y="2140"/>
                    <a:pt x="314" y="1799"/>
                    <a:pt x="314" y="1200"/>
                  </a:cubicBezTo>
                  <a:cubicBezTo>
                    <a:pt x="314" y="573"/>
                    <a:pt x="511" y="241"/>
                    <a:pt x="786"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6"/>
            <p:cNvSpPr/>
            <p:nvPr/>
          </p:nvSpPr>
          <p:spPr>
            <a:xfrm>
              <a:off x="5894053" y="3215965"/>
              <a:ext cx="6690" cy="26696"/>
            </a:xfrm>
            <a:custGeom>
              <a:rect b="b" l="l" r="r" t="t"/>
              <a:pathLst>
                <a:path extrusionOk="0" h="1692" w="424">
                  <a:moveTo>
                    <a:pt x="214" y="1"/>
                  </a:moveTo>
                  <a:cubicBezTo>
                    <a:pt x="90" y="1"/>
                    <a:pt x="1" y="94"/>
                    <a:pt x="1" y="222"/>
                  </a:cubicBezTo>
                  <a:cubicBezTo>
                    <a:pt x="1" y="345"/>
                    <a:pt x="86" y="442"/>
                    <a:pt x="209" y="442"/>
                  </a:cubicBezTo>
                  <a:cubicBezTo>
                    <a:pt x="341" y="442"/>
                    <a:pt x="423" y="345"/>
                    <a:pt x="423" y="222"/>
                  </a:cubicBezTo>
                  <a:cubicBezTo>
                    <a:pt x="418" y="94"/>
                    <a:pt x="338" y="1"/>
                    <a:pt x="214" y="1"/>
                  </a:cubicBezTo>
                  <a:close/>
                  <a:moveTo>
                    <a:pt x="214" y="1251"/>
                  </a:moveTo>
                  <a:cubicBezTo>
                    <a:pt x="90" y="1251"/>
                    <a:pt x="1" y="1340"/>
                    <a:pt x="1" y="1472"/>
                  </a:cubicBezTo>
                  <a:cubicBezTo>
                    <a:pt x="1" y="1595"/>
                    <a:pt x="86" y="1692"/>
                    <a:pt x="209" y="1692"/>
                  </a:cubicBezTo>
                  <a:cubicBezTo>
                    <a:pt x="341" y="1692"/>
                    <a:pt x="423" y="1595"/>
                    <a:pt x="423" y="1472"/>
                  </a:cubicBezTo>
                  <a:cubicBezTo>
                    <a:pt x="418" y="1340"/>
                    <a:pt x="338" y="1251"/>
                    <a:pt x="214" y="125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6"/>
            <p:cNvSpPr/>
            <p:nvPr/>
          </p:nvSpPr>
          <p:spPr>
            <a:xfrm>
              <a:off x="5905034" y="3205725"/>
              <a:ext cx="22609" cy="36935"/>
            </a:xfrm>
            <a:custGeom>
              <a:rect b="b" l="l" r="r" t="t"/>
              <a:pathLst>
                <a:path extrusionOk="0" h="2341" w="1433">
                  <a:moveTo>
                    <a:pt x="288" y="0"/>
                  </a:moveTo>
                  <a:lnTo>
                    <a:pt x="136" y="1107"/>
                  </a:lnTo>
                  <a:cubicBezTo>
                    <a:pt x="222" y="1095"/>
                    <a:pt x="326" y="1080"/>
                    <a:pt x="458" y="1080"/>
                  </a:cubicBezTo>
                  <a:cubicBezTo>
                    <a:pt x="915" y="1080"/>
                    <a:pt x="1115" y="1293"/>
                    <a:pt x="1120" y="1591"/>
                  </a:cubicBezTo>
                  <a:cubicBezTo>
                    <a:pt x="1120" y="1900"/>
                    <a:pt x="868" y="2089"/>
                    <a:pt x="574" y="2089"/>
                  </a:cubicBezTo>
                  <a:cubicBezTo>
                    <a:pt x="365" y="2089"/>
                    <a:pt x="175" y="2020"/>
                    <a:pt x="83" y="1962"/>
                  </a:cubicBezTo>
                  <a:lnTo>
                    <a:pt x="1" y="2198"/>
                  </a:lnTo>
                  <a:cubicBezTo>
                    <a:pt x="113" y="2271"/>
                    <a:pt x="326" y="2341"/>
                    <a:pt x="578" y="2341"/>
                  </a:cubicBezTo>
                  <a:cubicBezTo>
                    <a:pt x="1077" y="2341"/>
                    <a:pt x="1433" y="2005"/>
                    <a:pt x="1433" y="1555"/>
                  </a:cubicBezTo>
                  <a:cubicBezTo>
                    <a:pt x="1433" y="1266"/>
                    <a:pt x="1286" y="1068"/>
                    <a:pt x="1104" y="964"/>
                  </a:cubicBezTo>
                  <a:cubicBezTo>
                    <a:pt x="961" y="878"/>
                    <a:pt x="786" y="839"/>
                    <a:pt x="609" y="839"/>
                  </a:cubicBezTo>
                  <a:cubicBezTo>
                    <a:pt x="524" y="839"/>
                    <a:pt x="474" y="848"/>
                    <a:pt x="419" y="855"/>
                  </a:cubicBezTo>
                  <a:lnTo>
                    <a:pt x="508" y="264"/>
                  </a:lnTo>
                  <a:lnTo>
                    <a:pt x="1386" y="264"/>
                  </a:lnTo>
                  <a:lnTo>
                    <a:pt x="1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6"/>
            <p:cNvSpPr/>
            <p:nvPr/>
          </p:nvSpPr>
          <p:spPr>
            <a:xfrm>
              <a:off x="5933371" y="3205110"/>
              <a:ext cx="24676" cy="37550"/>
            </a:xfrm>
            <a:custGeom>
              <a:rect b="b" l="l" r="r" t="t"/>
              <a:pathLst>
                <a:path extrusionOk="0" h="2380" w="1564">
                  <a:moveTo>
                    <a:pt x="782" y="241"/>
                  </a:moveTo>
                  <a:cubicBezTo>
                    <a:pt x="1107" y="241"/>
                    <a:pt x="1250" y="616"/>
                    <a:pt x="1250" y="1180"/>
                  </a:cubicBezTo>
                  <a:cubicBezTo>
                    <a:pt x="1250" y="1769"/>
                    <a:pt x="1099" y="2140"/>
                    <a:pt x="778" y="2140"/>
                  </a:cubicBezTo>
                  <a:cubicBezTo>
                    <a:pt x="496" y="2140"/>
                    <a:pt x="314" y="1799"/>
                    <a:pt x="314" y="1200"/>
                  </a:cubicBezTo>
                  <a:cubicBezTo>
                    <a:pt x="314" y="573"/>
                    <a:pt x="511" y="241"/>
                    <a:pt x="782"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6"/>
            <p:cNvSpPr/>
            <p:nvPr/>
          </p:nvSpPr>
          <p:spPr>
            <a:xfrm>
              <a:off x="5971773" y="3203769"/>
              <a:ext cx="19422" cy="40548"/>
            </a:xfrm>
            <a:custGeom>
              <a:rect b="b" l="l" r="r" t="t"/>
              <a:pathLst>
                <a:path extrusionOk="0" h="2570" w="1231">
                  <a:moveTo>
                    <a:pt x="990" y="1"/>
                  </a:moveTo>
                  <a:lnTo>
                    <a:pt x="0" y="2570"/>
                  </a:lnTo>
                  <a:lnTo>
                    <a:pt x="240" y="2570"/>
                  </a:lnTo>
                  <a:lnTo>
                    <a:pt x="1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6"/>
            <p:cNvSpPr/>
            <p:nvPr/>
          </p:nvSpPr>
          <p:spPr>
            <a:xfrm>
              <a:off x="6005332" y="3205110"/>
              <a:ext cx="23224" cy="36935"/>
            </a:xfrm>
            <a:custGeom>
              <a:rect b="b" l="l" r="r" t="t"/>
              <a:pathLst>
                <a:path extrusionOk="0" h="2341" w="1472">
                  <a:moveTo>
                    <a:pt x="709" y="1"/>
                  </a:moveTo>
                  <a:cubicBezTo>
                    <a:pt x="445" y="1"/>
                    <a:pt x="218" y="101"/>
                    <a:pt x="59" y="237"/>
                  </a:cubicBezTo>
                  <a:lnTo>
                    <a:pt x="156" y="453"/>
                  </a:lnTo>
                  <a:cubicBezTo>
                    <a:pt x="264" y="364"/>
                    <a:pt x="438" y="260"/>
                    <a:pt x="647" y="260"/>
                  </a:cubicBezTo>
                  <a:cubicBezTo>
                    <a:pt x="988" y="260"/>
                    <a:pt x="1104" y="476"/>
                    <a:pt x="1104" y="708"/>
                  </a:cubicBezTo>
                  <a:cubicBezTo>
                    <a:pt x="1100" y="1057"/>
                    <a:pt x="833" y="1355"/>
                    <a:pt x="245" y="1912"/>
                  </a:cubicBezTo>
                  <a:lnTo>
                    <a:pt x="1" y="2151"/>
                  </a:lnTo>
                  <a:lnTo>
                    <a:pt x="1" y="2341"/>
                  </a:lnTo>
                  <a:lnTo>
                    <a:pt x="1471" y="2341"/>
                  </a:lnTo>
                  <a:lnTo>
                    <a:pt x="1471" y="2082"/>
                  </a:lnTo>
                  <a:lnTo>
                    <a:pt x="438" y="2082"/>
                  </a:lnTo>
                  <a:lnTo>
                    <a:pt x="438" y="2074"/>
                  </a:lnTo>
                  <a:lnTo>
                    <a:pt x="620" y="1904"/>
                  </a:lnTo>
                  <a:cubicBezTo>
                    <a:pt x="1107" y="1440"/>
                    <a:pt x="1413" y="1096"/>
                    <a:pt x="1413" y="669"/>
                  </a:cubicBezTo>
                  <a:cubicBezTo>
                    <a:pt x="1413" y="341"/>
                    <a:pt x="1204" y="1"/>
                    <a:pt x="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6"/>
            <p:cNvSpPr/>
            <p:nvPr/>
          </p:nvSpPr>
          <p:spPr>
            <a:xfrm>
              <a:off x="6034394" y="3215965"/>
              <a:ext cx="6674" cy="26696"/>
            </a:xfrm>
            <a:custGeom>
              <a:rect b="b" l="l" r="r" t="t"/>
              <a:pathLst>
                <a:path extrusionOk="0" h="1692" w="423">
                  <a:moveTo>
                    <a:pt x="213" y="1"/>
                  </a:moveTo>
                  <a:cubicBezTo>
                    <a:pt x="89" y="1"/>
                    <a:pt x="1" y="94"/>
                    <a:pt x="1" y="222"/>
                  </a:cubicBezTo>
                  <a:cubicBezTo>
                    <a:pt x="1" y="345"/>
                    <a:pt x="85" y="442"/>
                    <a:pt x="210" y="442"/>
                  </a:cubicBezTo>
                  <a:cubicBezTo>
                    <a:pt x="341" y="442"/>
                    <a:pt x="422" y="345"/>
                    <a:pt x="422" y="222"/>
                  </a:cubicBezTo>
                  <a:cubicBezTo>
                    <a:pt x="419" y="94"/>
                    <a:pt x="337" y="1"/>
                    <a:pt x="213" y="1"/>
                  </a:cubicBezTo>
                  <a:close/>
                  <a:moveTo>
                    <a:pt x="213" y="1251"/>
                  </a:moveTo>
                  <a:cubicBezTo>
                    <a:pt x="89" y="1251"/>
                    <a:pt x="1" y="1340"/>
                    <a:pt x="1" y="1472"/>
                  </a:cubicBezTo>
                  <a:cubicBezTo>
                    <a:pt x="1" y="1595"/>
                    <a:pt x="85" y="1692"/>
                    <a:pt x="210" y="1692"/>
                  </a:cubicBezTo>
                  <a:cubicBezTo>
                    <a:pt x="341" y="1692"/>
                    <a:pt x="422" y="1595"/>
                    <a:pt x="422" y="1472"/>
                  </a:cubicBezTo>
                  <a:cubicBezTo>
                    <a:pt x="419" y="1340"/>
                    <a:pt x="337" y="1251"/>
                    <a:pt x="213" y="125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6"/>
            <p:cNvSpPr/>
            <p:nvPr/>
          </p:nvSpPr>
          <p:spPr>
            <a:xfrm>
              <a:off x="6045391" y="3205725"/>
              <a:ext cx="22578" cy="36935"/>
            </a:xfrm>
            <a:custGeom>
              <a:rect b="b" l="l" r="r" t="t"/>
              <a:pathLst>
                <a:path extrusionOk="0" h="2341" w="1431">
                  <a:moveTo>
                    <a:pt x="282" y="0"/>
                  </a:moveTo>
                  <a:lnTo>
                    <a:pt x="135" y="1107"/>
                  </a:lnTo>
                  <a:cubicBezTo>
                    <a:pt x="220" y="1095"/>
                    <a:pt x="320" y="1080"/>
                    <a:pt x="452" y="1080"/>
                  </a:cubicBezTo>
                  <a:cubicBezTo>
                    <a:pt x="913" y="1080"/>
                    <a:pt x="1110" y="1293"/>
                    <a:pt x="1114" y="1591"/>
                  </a:cubicBezTo>
                  <a:cubicBezTo>
                    <a:pt x="1114" y="1900"/>
                    <a:pt x="863" y="2089"/>
                    <a:pt x="568" y="2089"/>
                  </a:cubicBezTo>
                  <a:cubicBezTo>
                    <a:pt x="359" y="2089"/>
                    <a:pt x="174" y="2020"/>
                    <a:pt x="77" y="1962"/>
                  </a:cubicBezTo>
                  <a:lnTo>
                    <a:pt x="0" y="2198"/>
                  </a:lnTo>
                  <a:cubicBezTo>
                    <a:pt x="108" y="2271"/>
                    <a:pt x="320" y="2341"/>
                    <a:pt x="572" y="2341"/>
                  </a:cubicBezTo>
                  <a:cubicBezTo>
                    <a:pt x="1072" y="2341"/>
                    <a:pt x="1431" y="2005"/>
                    <a:pt x="1431" y="1555"/>
                  </a:cubicBezTo>
                  <a:cubicBezTo>
                    <a:pt x="1431" y="1266"/>
                    <a:pt x="1281" y="1068"/>
                    <a:pt x="1099" y="964"/>
                  </a:cubicBezTo>
                  <a:cubicBezTo>
                    <a:pt x="959" y="878"/>
                    <a:pt x="781" y="839"/>
                    <a:pt x="604" y="839"/>
                  </a:cubicBezTo>
                  <a:cubicBezTo>
                    <a:pt x="518" y="839"/>
                    <a:pt x="472" y="848"/>
                    <a:pt x="418" y="855"/>
                  </a:cubicBezTo>
                  <a:lnTo>
                    <a:pt x="506" y="264"/>
                  </a:lnTo>
                  <a:lnTo>
                    <a:pt x="1385" y="264"/>
                  </a:lnTo>
                  <a:lnTo>
                    <a:pt x="13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6"/>
            <p:cNvSpPr/>
            <p:nvPr/>
          </p:nvSpPr>
          <p:spPr>
            <a:xfrm>
              <a:off x="6073696" y="3205110"/>
              <a:ext cx="24613" cy="37550"/>
            </a:xfrm>
            <a:custGeom>
              <a:rect b="b" l="l" r="r" t="t"/>
              <a:pathLst>
                <a:path extrusionOk="0" h="2380" w="1560">
                  <a:moveTo>
                    <a:pt x="783" y="241"/>
                  </a:moveTo>
                  <a:cubicBezTo>
                    <a:pt x="1103" y="241"/>
                    <a:pt x="1251" y="616"/>
                    <a:pt x="1251" y="1180"/>
                  </a:cubicBezTo>
                  <a:cubicBezTo>
                    <a:pt x="1251" y="1769"/>
                    <a:pt x="1096" y="2140"/>
                    <a:pt x="778" y="2140"/>
                  </a:cubicBezTo>
                  <a:cubicBezTo>
                    <a:pt x="496" y="2140"/>
                    <a:pt x="310" y="1799"/>
                    <a:pt x="310" y="1200"/>
                  </a:cubicBezTo>
                  <a:cubicBezTo>
                    <a:pt x="310" y="573"/>
                    <a:pt x="508" y="241"/>
                    <a:pt x="783" y="241"/>
                  </a:cubicBezTo>
                  <a:close/>
                  <a:moveTo>
                    <a:pt x="798" y="1"/>
                  </a:moveTo>
                  <a:cubicBezTo>
                    <a:pt x="333" y="1"/>
                    <a:pt x="1" y="426"/>
                    <a:pt x="1" y="1196"/>
                  </a:cubicBezTo>
                  <a:cubicBezTo>
                    <a:pt x="8" y="1958"/>
                    <a:pt x="310" y="2380"/>
                    <a:pt x="760" y="2380"/>
                  </a:cubicBezTo>
                  <a:cubicBezTo>
                    <a:pt x="1270" y="2380"/>
                    <a:pt x="1560" y="1946"/>
                    <a:pt x="1560" y="1165"/>
                  </a:cubicBezTo>
                  <a:cubicBezTo>
                    <a:pt x="1560" y="434"/>
                    <a:pt x="1285" y="1"/>
                    <a:pt x="7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6"/>
            <p:cNvSpPr/>
            <p:nvPr/>
          </p:nvSpPr>
          <p:spPr>
            <a:xfrm>
              <a:off x="7753605" y="3191857"/>
              <a:ext cx="80765" cy="62526"/>
            </a:xfrm>
            <a:custGeom>
              <a:rect b="b" l="l" r="r" t="t"/>
              <a:pathLst>
                <a:path extrusionOk="0" h="3963" w="5119">
                  <a:moveTo>
                    <a:pt x="1323" y="1761"/>
                  </a:moveTo>
                  <a:lnTo>
                    <a:pt x="1323" y="2202"/>
                  </a:lnTo>
                  <a:lnTo>
                    <a:pt x="495" y="2202"/>
                  </a:lnTo>
                  <a:lnTo>
                    <a:pt x="495" y="1761"/>
                  </a:lnTo>
                  <a:close/>
                  <a:moveTo>
                    <a:pt x="4515" y="1761"/>
                  </a:moveTo>
                  <a:lnTo>
                    <a:pt x="4515" y="2202"/>
                  </a:lnTo>
                  <a:lnTo>
                    <a:pt x="1872" y="2202"/>
                  </a:lnTo>
                  <a:lnTo>
                    <a:pt x="1872" y="1761"/>
                  </a:lnTo>
                  <a:close/>
                  <a:moveTo>
                    <a:pt x="3191" y="2698"/>
                  </a:moveTo>
                  <a:lnTo>
                    <a:pt x="3191" y="3139"/>
                  </a:lnTo>
                  <a:lnTo>
                    <a:pt x="549" y="3139"/>
                  </a:lnTo>
                  <a:lnTo>
                    <a:pt x="549" y="2698"/>
                  </a:lnTo>
                  <a:close/>
                  <a:moveTo>
                    <a:pt x="4569" y="2698"/>
                  </a:moveTo>
                  <a:lnTo>
                    <a:pt x="4569" y="3139"/>
                  </a:lnTo>
                  <a:lnTo>
                    <a:pt x="3745" y="3139"/>
                  </a:lnTo>
                  <a:lnTo>
                    <a:pt x="3745" y="2698"/>
                  </a:lnTo>
                  <a:close/>
                  <a:moveTo>
                    <a:pt x="538" y="1"/>
                  </a:moveTo>
                  <a:cubicBezTo>
                    <a:pt x="240" y="1"/>
                    <a:pt x="0" y="241"/>
                    <a:pt x="0" y="539"/>
                  </a:cubicBezTo>
                  <a:lnTo>
                    <a:pt x="0" y="3429"/>
                  </a:lnTo>
                  <a:cubicBezTo>
                    <a:pt x="0" y="3723"/>
                    <a:pt x="240" y="3963"/>
                    <a:pt x="538" y="3963"/>
                  </a:cubicBezTo>
                  <a:lnTo>
                    <a:pt x="4584" y="3963"/>
                  </a:lnTo>
                  <a:cubicBezTo>
                    <a:pt x="4878" y="3963"/>
                    <a:pt x="5118" y="3723"/>
                    <a:pt x="5118" y="3429"/>
                  </a:cubicBezTo>
                  <a:lnTo>
                    <a:pt x="5118" y="539"/>
                  </a:lnTo>
                  <a:cubicBezTo>
                    <a:pt x="5118" y="241"/>
                    <a:pt x="4878" y="1"/>
                    <a:pt x="45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6"/>
            <p:cNvSpPr/>
            <p:nvPr/>
          </p:nvSpPr>
          <p:spPr>
            <a:xfrm>
              <a:off x="8158898" y="3195233"/>
              <a:ext cx="88591" cy="55789"/>
            </a:xfrm>
            <a:custGeom>
              <a:rect b="b" l="l" r="r" t="t"/>
              <a:pathLst>
                <a:path extrusionOk="0" h="3536" w="5615">
                  <a:moveTo>
                    <a:pt x="5119" y="495"/>
                  </a:moveTo>
                  <a:lnTo>
                    <a:pt x="5119" y="3041"/>
                  </a:lnTo>
                  <a:lnTo>
                    <a:pt x="496" y="3041"/>
                  </a:lnTo>
                  <a:lnTo>
                    <a:pt x="496" y="495"/>
                  </a:lnTo>
                  <a:close/>
                  <a:moveTo>
                    <a:pt x="248" y="0"/>
                  </a:moveTo>
                  <a:cubicBezTo>
                    <a:pt x="109" y="0"/>
                    <a:pt x="0" y="112"/>
                    <a:pt x="0" y="247"/>
                  </a:cubicBezTo>
                  <a:lnTo>
                    <a:pt x="0" y="3288"/>
                  </a:lnTo>
                  <a:cubicBezTo>
                    <a:pt x="0" y="3424"/>
                    <a:pt x="109" y="3536"/>
                    <a:pt x="248" y="3536"/>
                  </a:cubicBezTo>
                  <a:lnTo>
                    <a:pt x="5367" y="3536"/>
                  </a:lnTo>
                  <a:cubicBezTo>
                    <a:pt x="5502" y="3536"/>
                    <a:pt x="5614" y="3424"/>
                    <a:pt x="5614" y="3288"/>
                  </a:cubicBezTo>
                  <a:lnTo>
                    <a:pt x="5614" y="247"/>
                  </a:lnTo>
                  <a:cubicBezTo>
                    <a:pt x="5614" y="112"/>
                    <a:pt x="5502" y="0"/>
                    <a:pt x="53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6"/>
            <p:cNvSpPr/>
            <p:nvPr/>
          </p:nvSpPr>
          <p:spPr>
            <a:xfrm>
              <a:off x="7890317" y="3193214"/>
              <a:ext cx="58203" cy="59828"/>
            </a:xfrm>
            <a:custGeom>
              <a:rect b="b" l="l" r="r" t="t"/>
              <a:pathLst>
                <a:path extrusionOk="0" h="3792" w="3689">
                  <a:moveTo>
                    <a:pt x="1847" y="1173"/>
                  </a:moveTo>
                  <a:cubicBezTo>
                    <a:pt x="2245" y="1173"/>
                    <a:pt x="2570" y="1498"/>
                    <a:pt x="2570" y="1896"/>
                  </a:cubicBezTo>
                  <a:cubicBezTo>
                    <a:pt x="2570" y="2298"/>
                    <a:pt x="2245" y="2619"/>
                    <a:pt x="1847" y="2619"/>
                  </a:cubicBezTo>
                  <a:cubicBezTo>
                    <a:pt x="1444" y="2619"/>
                    <a:pt x="1119" y="2298"/>
                    <a:pt x="1119" y="1896"/>
                  </a:cubicBezTo>
                  <a:cubicBezTo>
                    <a:pt x="1119" y="1498"/>
                    <a:pt x="1444" y="1173"/>
                    <a:pt x="1847" y="1173"/>
                  </a:cubicBezTo>
                  <a:close/>
                  <a:moveTo>
                    <a:pt x="1336" y="0"/>
                  </a:moveTo>
                  <a:lnTo>
                    <a:pt x="1258" y="766"/>
                  </a:lnTo>
                  <a:lnTo>
                    <a:pt x="589" y="391"/>
                  </a:lnTo>
                  <a:lnTo>
                    <a:pt x="1" y="1223"/>
                  </a:lnTo>
                  <a:lnTo>
                    <a:pt x="783" y="1896"/>
                  </a:lnTo>
                  <a:lnTo>
                    <a:pt x="1" y="2569"/>
                  </a:lnTo>
                  <a:lnTo>
                    <a:pt x="589" y="3405"/>
                  </a:lnTo>
                  <a:lnTo>
                    <a:pt x="1258" y="3025"/>
                  </a:lnTo>
                  <a:lnTo>
                    <a:pt x="1336" y="3791"/>
                  </a:lnTo>
                  <a:lnTo>
                    <a:pt x="2353" y="3791"/>
                  </a:lnTo>
                  <a:lnTo>
                    <a:pt x="2431" y="3025"/>
                  </a:lnTo>
                  <a:lnTo>
                    <a:pt x="3100" y="3405"/>
                  </a:lnTo>
                  <a:lnTo>
                    <a:pt x="3688" y="2569"/>
                  </a:lnTo>
                  <a:lnTo>
                    <a:pt x="2910" y="1896"/>
                  </a:lnTo>
                  <a:lnTo>
                    <a:pt x="3688" y="1223"/>
                  </a:lnTo>
                  <a:lnTo>
                    <a:pt x="3100" y="391"/>
                  </a:lnTo>
                  <a:lnTo>
                    <a:pt x="2431" y="766"/>
                  </a:lnTo>
                  <a:lnTo>
                    <a:pt x="23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6"/>
            <p:cNvSpPr/>
            <p:nvPr/>
          </p:nvSpPr>
          <p:spPr>
            <a:xfrm>
              <a:off x="8016979" y="3189238"/>
              <a:ext cx="85972" cy="67764"/>
            </a:xfrm>
            <a:custGeom>
              <a:rect b="b" l="l" r="r" t="t"/>
              <a:pathLst>
                <a:path extrusionOk="0" h="4295" w="5449">
                  <a:moveTo>
                    <a:pt x="4747" y="334"/>
                  </a:moveTo>
                  <a:cubicBezTo>
                    <a:pt x="4953" y="334"/>
                    <a:pt x="5119" y="500"/>
                    <a:pt x="5119" y="705"/>
                  </a:cubicBezTo>
                  <a:lnTo>
                    <a:pt x="5119" y="3595"/>
                  </a:lnTo>
                  <a:cubicBezTo>
                    <a:pt x="5119" y="3800"/>
                    <a:pt x="4953" y="3966"/>
                    <a:pt x="4747" y="3966"/>
                  </a:cubicBezTo>
                  <a:lnTo>
                    <a:pt x="701" y="3966"/>
                  </a:lnTo>
                  <a:cubicBezTo>
                    <a:pt x="496" y="3966"/>
                    <a:pt x="330" y="3800"/>
                    <a:pt x="330" y="3595"/>
                  </a:cubicBezTo>
                  <a:lnTo>
                    <a:pt x="330" y="705"/>
                  </a:lnTo>
                  <a:cubicBezTo>
                    <a:pt x="330" y="500"/>
                    <a:pt x="496" y="334"/>
                    <a:pt x="701" y="334"/>
                  </a:cubicBezTo>
                  <a:close/>
                  <a:moveTo>
                    <a:pt x="701" y="0"/>
                  </a:moveTo>
                  <a:cubicBezTo>
                    <a:pt x="314" y="0"/>
                    <a:pt x="1" y="318"/>
                    <a:pt x="1" y="705"/>
                  </a:cubicBezTo>
                  <a:lnTo>
                    <a:pt x="1" y="3595"/>
                  </a:lnTo>
                  <a:cubicBezTo>
                    <a:pt x="1" y="3982"/>
                    <a:pt x="314" y="4295"/>
                    <a:pt x="701" y="4295"/>
                  </a:cubicBezTo>
                  <a:lnTo>
                    <a:pt x="4747" y="4295"/>
                  </a:lnTo>
                  <a:cubicBezTo>
                    <a:pt x="5135" y="4295"/>
                    <a:pt x="5448" y="3982"/>
                    <a:pt x="5448" y="3595"/>
                  </a:cubicBezTo>
                  <a:lnTo>
                    <a:pt x="5448" y="705"/>
                  </a:lnTo>
                  <a:cubicBezTo>
                    <a:pt x="5448" y="318"/>
                    <a:pt x="5135" y="0"/>
                    <a:pt x="4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6"/>
            <p:cNvSpPr/>
            <p:nvPr/>
          </p:nvSpPr>
          <p:spPr>
            <a:xfrm>
              <a:off x="8063554" y="3223491"/>
              <a:ext cx="26632" cy="20574"/>
            </a:xfrm>
            <a:custGeom>
              <a:rect b="b" l="l" r="r" t="t"/>
              <a:pathLst>
                <a:path extrusionOk="0" h="1304" w="1688">
                  <a:moveTo>
                    <a:pt x="179" y="0"/>
                  </a:moveTo>
                  <a:cubicBezTo>
                    <a:pt x="82" y="0"/>
                    <a:pt x="1" y="77"/>
                    <a:pt x="1" y="174"/>
                  </a:cubicBezTo>
                  <a:lnTo>
                    <a:pt x="1" y="1129"/>
                  </a:lnTo>
                  <a:cubicBezTo>
                    <a:pt x="1" y="1227"/>
                    <a:pt x="82" y="1304"/>
                    <a:pt x="179" y="1304"/>
                  </a:cubicBezTo>
                  <a:lnTo>
                    <a:pt x="1513" y="1304"/>
                  </a:lnTo>
                  <a:cubicBezTo>
                    <a:pt x="1610" y="1304"/>
                    <a:pt x="1688" y="1227"/>
                    <a:pt x="1688" y="1129"/>
                  </a:cubicBezTo>
                  <a:lnTo>
                    <a:pt x="1688" y="174"/>
                  </a:lnTo>
                  <a:cubicBezTo>
                    <a:pt x="1688" y="77"/>
                    <a:pt x="1610" y="0"/>
                    <a:pt x="15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6"/>
            <p:cNvSpPr/>
            <p:nvPr/>
          </p:nvSpPr>
          <p:spPr>
            <a:xfrm>
              <a:off x="8303877" y="3189238"/>
              <a:ext cx="85956" cy="67764"/>
            </a:xfrm>
            <a:custGeom>
              <a:rect b="b" l="l" r="r" t="t"/>
              <a:pathLst>
                <a:path extrusionOk="0" h="4295" w="5448">
                  <a:moveTo>
                    <a:pt x="700" y="0"/>
                  </a:moveTo>
                  <a:cubicBezTo>
                    <a:pt x="314" y="0"/>
                    <a:pt x="0" y="318"/>
                    <a:pt x="0" y="705"/>
                  </a:cubicBezTo>
                  <a:lnTo>
                    <a:pt x="329" y="705"/>
                  </a:lnTo>
                  <a:cubicBezTo>
                    <a:pt x="329" y="500"/>
                    <a:pt x="496" y="334"/>
                    <a:pt x="700" y="334"/>
                  </a:cubicBezTo>
                  <a:lnTo>
                    <a:pt x="4748" y="334"/>
                  </a:lnTo>
                  <a:cubicBezTo>
                    <a:pt x="4953" y="334"/>
                    <a:pt x="5119" y="500"/>
                    <a:pt x="5119" y="705"/>
                  </a:cubicBezTo>
                  <a:lnTo>
                    <a:pt x="5119" y="3595"/>
                  </a:lnTo>
                  <a:cubicBezTo>
                    <a:pt x="5119" y="3800"/>
                    <a:pt x="4953" y="3966"/>
                    <a:pt x="4748" y="3966"/>
                  </a:cubicBezTo>
                  <a:lnTo>
                    <a:pt x="3769" y="3966"/>
                  </a:lnTo>
                  <a:lnTo>
                    <a:pt x="3769" y="4295"/>
                  </a:lnTo>
                  <a:lnTo>
                    <a:pt x="4748" y="4295"/>
                  </a:lnTo>
                  <a:cubicBezTo>
                    <a:pt x="5134" y="4295"/>
                    <a:pt x="5448" y="3982"/>
                    <a:pt x="5448" y="3595"/>
                  </a:cubicBezTo>
                  <a:lnTo>
                    <a:pt x="5448" y="705"/>
                  </a:lnTo>
                  <a:cubicBezTo>
                    <a:pt x="5448" y="318"/>
                    <a:pt x="5134" y="0"/>
                    <a:pt x="47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6"/>
            <p:cNvSpPr/>
            <p:nvPr/>
          </p:nvSpPr>
          <p:spPr>
            <a:xfrm>
              <a:off x="8303451" y="3205773"/>
              <a:ext cx="50378" cy="50378"/>
            </a:xfrm>
            <a:custGeom>
              <a:rect b="b" l="l" r="r" t="t"/>
              <a:pathLst>
                <a:path extrusionOk="0" h="3193" w="3193">
                  <a:moveTo>
                    <a:pt x="0" y="1"/>
                  </a:moveTo>
                  <a:lnTo>
                    <a:pt x="0" y="477"/>
                  </a:lnTo>
                  <a:cubicBezTo>
                    <a:pt x="1498" y="477"/>
                    <a:pt x="2716" y="1695"/>
                    <a:pt x="2716" y="3193"/>
                  </a:cubicBezTo>
                  <a:lnTo>
                    <a:pt x="3192" y="3193"/>
                  </a:lnTo>
                  <a:cubicBezTo>
                    <a:pt x="3192" y="1433"/>
                    <a:pt x="1761"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6"/>
            <p:cNvSpPr/>
            <p:nvPr/>
          </p:nvSpPr>
          <p:spPr>
            <a:xfrm>
              <a:off x="8303451" y="3222876"/>
              <a:ext cx="33275" cy="33275"/>
            </a:xfrm>
            <a:custGeom>
              <a:rect b="b" l="l" r="r" t="t"/>
              <a:pathLst>
                <a:path extrusionOk="0" h="2109" w="2109">
                  <a:moveTo>
                    <a:pt x="0" y="0"/>
                  </a:moveTo>
                  <a:lnTo>
                    <a:pt x="0" y="477"/>
                  </a:lnTo>
                  <a:cubicBezTo>
                    <a:pt x="902" y="477"/>
                    <a:pt x="1632" y="1207"/>
                    <a:pt x="1632" y="2109"/>
                  </a:cubicBezTo>
                  <a:lnTo>
                    <a:pt x="2109" y="2109"/>
                  </a:lnTo>
                  <a:cubicBezTo>
                    <a:pt x="2109" y="945"/>
                    <a:pt x="1164"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6"/>
            <p:cNvSpPr/>
            <p:nvPr/>
          </p:nvSpPr>
          <p:spPr>
            <a:xfrm>
              <a:off x="8303451" y="3241793"/>
              <a:ext cx="14358" cy="14358"/>
            </a:xfrm>
            <a:custGeom>
              <a:rect b="b" l="l" r="r" t="t"/>
              <a:pathLst>
                <a:path extrusionOk="0" h="910" w="910">
                  <a:moveTo>
                    <a:pt x="0" y="1"/>
                  </a:moveTo>
                  <a:lnTo>
                    <a:pt x="0" y="910"/>
                  </a:lnTo>
                  <a:lnTo>
                    <a:pt x="909" y="910"/>
                  </a:lnTo>
                  <a:cubicBezTo>
                    <a:pt x="909" y="407"/>
                    <a:pt x="503"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6"/>
            <p:cNvSpPr/>
            <p:nvPr/>
          </p:nvSpPr>
          <p:spPr>
            <a:xfrm>
              <a:off x="8445796" y="3187960"/>
              <a:ext cx="30892" cy="30892"/>
            </a:xfrm>
            <a:custGeom>
              <a:rect b="b" l="l" r="r" t="t"/>
              <a:pathLst>
                <a:path extrusionOk="0" h="1958" w="1958">
                  <a:moveTo>
                    <a:pt x="248" y="1"/>
                  </a:moveTo>
                  <a:cubicBezTo>
                    <a:pt x="113" y="1"/>
                    <a:pt x="1" y="113"/>
                    <a:pt x="1" y="248"/>
                  </a:cubicBezTo>
                  <a:lnTo>
                    <a:pt x="1" y="1710"/>
                  </a:lnTo>
                  <a:cubicBezTo>
                    <a:pt x="1" y="1849"/>
                    <a:pt x="113" y="1958"/>
                    <a:pt x="248" y="1958"/>
                  </a:cubicBezTo>
                  <a:cubicBezTo>
                    <a:pt x="383" y="1958"/>
                    <a:pt x="495" y="1849"/>
                    <a:pt x="495" y="1710"/>
                  </a:cubicBezTo>
                  <a:lnTo>
                    <a:pt x="495" y="496"/>
                  </a:lnTo>
                  <a:lnTo>
                    <a:pt x="1710" y="496"/>
                  </a:lnTo>
                  <a:cubicBezTo>
                    <a:pt x="1845" y="496"/>
                    <a:pt x="1958" y="383"/>
                    <a:pt x="1958" y="248"/>
                  </a:cubicBezTo>
                  <a:cubicBezTo>
                    <a:pt x="1958" y="113"/>
                    <a:pt x="1845" y="1"/>
                    <a:pt x="17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6"/>
            <p:cNvSpPr/>
            <p:nvPr/>
          </p:nvSpPr>
          <p:spPr>
            <a:xfrm>
              <a:off x="8482589" y="3187960"/>
              <a:ext cx="30971" cy="30892"/>
            </a:xfrm>
            <a:custGeom>
              <a:rect b="b" l="l" r="r" t="t"/>
              <a:pathLst>
                <a:path extrusionOk="0" h="1958" w="1963">
                  <a:moveTo>
                    <a:pt x="249" y="1"/>
                  </a:moveTo>
                  <a:cubicBezTo>
                    <a:pt x="113" y="1"/>
                    <a:pt x="1" y="113"/>
                    <a:pt x="1" y="248"/>
                  </a:cubicBezTo>
                  <a:cubicBezTo>
                    <a:pt x="1" y="383"/>
                    <a:pt x="113" y="496"/>
                    <a:pt x="249" y="496"/>
                  </a:cubicBezTo>
                  <a:lnTo>
                    <a:pt x="1467" y="496"/>
                  </a:lnTo>
                  <a:lnTo>
                    <a:pt x="1467" y="1710"/>
                  </a:lnTo>
                  <a:cubicBezTo>
                    <a:pt x="1467" y="1849"/>
                    <a:pt x="1576" y="1958"/>
                    <a:pt x="1715" y="1958"/>
                  </a:cubicBezTo>
                  <a:cubicBezTo>
                    <a:pt x="1851" y="1958"/>
                    <a:pt x="1963" y="1849"/>
                    <a:pt x="1963" y="1710"/>
                  </a:cubicBezTo>
                  <a:lnTo>
                    <a:pt x="1963" y="248"/>
                  </a:lnTo>
                  <a:cubicBezTo>
                    <a:pt x="1963" y="113"/>
                    <a:pt x="1851" y="1"/>
                    <a:pt x="17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6"/>
            <p:cNvSpPr/>
            <p:nvPr/>
          </p:nvSpPr>
          <p:spPr>
            <a:xfrm>
              <a:off x="8482589" y="3227388"/>
              <a:ext cx="30971" cy="30908"/>
            </a:xfrm>
            <a:custGeom>
              <a:rect b="b" l="l" r="r" t="t"/>
              <a:pathLst>
                <a:path extrusionOk="0" h="1959" w="1963">
                  <a:moveTo>
                    <a:pt x="1715" y="0"/>
                  </a:moveTo>
                  <a:cubicBezTo>
                    <a:pt x="1576" y="0"/>
                    <a:pt x="1467" y="113"/>
                    <a:pt x="1467" y="248"/>
                  </a:cubicBezTo>
                  <a:lnTo>
                    <a:pt x="1467" y="1463"/>
                  </a:lnTo>
                  <a:lnTo>
                    <a:pt x="249" y="1463"/>
                  </a:lnTo>
                  <a:cubicBezTo>
                    <a:pt x="113" y="1463"/>
                    <a:pt x="1" y="1575"/>
                    <a:pt x="1" y="1711"/>
                  </a:cubicBezTo>
                  <a:cubicBezTo>
                    <a:pt x="1" y="1850"/>
                    <a:pt x="113" y="1959"/>
                    <a:pt x="249" y="1959"/>
                  </a:cubicBezTo>
                  <a:lnTo>
                    <a:pt x="1715" y="1959"/>
                  </a:lnTo>
                  <a:cubicBezTo>
                    <a:pt x="1851" y="1959"/>
                    <a:pt x="1963" y="1850"/>
                    <a:pt x="1963" y="1711"/>
                  </a:cubicBezTo>
                  <a:lnTo>
                    <a:pt x="1963" y="248"/>
                  </a:lnTo>
                  <a:cubicBezTo>
                    <a:pt x="1963" y="113"/>
                    <a:pt x="1851" y="0"/>
                    <a:pt x="17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6"/>
            <p:cNvSpPr/>
            <p:nvPr/>
          </p:nvSpPr>
          <p:spPr>
            <a:xfrm>
              <a:off x="8445796" y="3227388"/>
              <a:ext cx="30892" cy="30908"/>
            </a:xfrm>
            <a:custGeom>
              <a:rect b="b" l="l" r="r" t="t"/>
              <a:pathLst>
                <a:path extrusionOk="0" h="1959" w="1958">
                  <a:moveTo>
                    <a:pt x="248" y="0"/>
                  </a:moveTo>
                  <a:cubicBezTo>
                    <a:pt x="113" y="0"/>
                    <a:pt x="1" y="113"/>
                    <a:pt x="1" y="248"/>
                  </a:cubicBezTo>
                  <a:lnTo>
                    <a:pt x="1" y="1711"/>
                  </a:lnTo>
                  <a:cubicBezTo>
                    <a:pt x="1" y="1850"/>
                    <a:pt x="113" y="1959"/>
                    <a:pt x="248" y="1959"/>
                  </a:cubicBezTo>
                  <a:lnTo>
                    <a:pt x="1710" y="1959"/>
                  </a:lnTo>
                  <a:cubicBezTo>
                    <a:pt x="1845" y="1959"/>
                    <a:pt x="1958" y="1850"/>
                    <a:pt x="1958" y="1711"/>
                  </a:cubicBezTo>
                  <a:cubicBezTo>
                    <a:pt x="1958" y="1575"/>
                    <a:pt x="1845" y="1463"/>
                    <a:pt x="1710" y="1463"/>
                  </a:cubicBezTo>
                  <a:lnTo>
                    <a:pt x="495" y="1463"/>
                  </a:lnTo>
                  <a:lnTo>
                    <a:pt x="495" y="248"/>
                  </a:lnTo>
                  <a:cubicBezTo>
                    <a:pt x="495" y="113"/>
                    <a:pt x="383" y="0"/>
                    <a:pt x="2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56" name="Google Shape;756;p36" title="Project BodyWatch - User Demo">
            <a:hlinkClick r:id="rId4"/>
          </p:cNvPr>
          <p:cNvPicPr preferRelativeResize="0"/>
          <p:nvPr/>
        </p:nvPicPr>
        <p:blipFill>
          <a:blip r:embed="rId5">
            <a:alphaModFix/>
          </a:blip>
          <a:stretch>
            <a:fillRect/>
          </a:stretch>
        </p:blipFill>
        <p:spPr>
          <a:xfrm>
            <a:off x="2931300" y="1924075"/>
            <a:ext cx="3291625" cy="229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p37"/>
          <p:cNvSpPr txBox="1"/>
          <p:nvPr>
            <p:ph type="title"/>
          </p:nvPr>
        </p:nvSpPr>
        <p:spPr>
          <a:xfrm>
            <a:off x="599100" y="536850"/>
            <a:ext cx="794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a:t>
            </a:r>
            <a:endParaRPr/>
          </a:p>
        </p:txBody>
      </p:sp>
      <p:pic>
        <p:nvPicPr>
          <p:cNvPr id="762" name="Google Shape;762;p37"/>
          <p:cNvPicPr preferRelativeResize="0"/>
          <p:nvPr/>
        </p:nvPicPr>
        <p:blipFill>
          <a:blip r:embed="rId3">
            <a:alphaModFix/>
          </a:blip>
          <a:stretch>
            <a:fillRect/>
          </a:stretch>
        </p:blipFill>
        <p:spPr>
          <a:xfrm>
            <a:off x="1819275" y="1438875"/>
            <a:ext cx="5505450" cy="3009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Geometric Pitch Deck by Slidesgo">
  <a:themeElements>
    <a:clrScheme name="Simple Light">
      <a:dk1>
        <a:srgbClr val="2D2842"/>
      </a:dk1>
      <a:lt1>
        <a:srgbClr val="FFFFFF"/>
      </a:lt1>
      <a:dk2>
        <a:srgbClr val="2D2842"/>
      </a:dk2>
      <a:lt2>
        <a:srgbClr val="FFFFFF"/>
      </a:lt2>
      <a:accent1>
        <a:srgbClr val="2D2842"/>
      </a:accent1>
      <a:accent2>
        <a:srgbClr val="FB7843"/>
      </a:accent2>
      <a:accent3>
        <a:srgbClr val="FB7843"/>
      </a:accent3>
      <a:accent4>
        <a:srgbClr val="E85CDB"/>
      </a:accent4>
      <a:accent5>
        <a:srgbClr val="E85CDB"/>
      </a:accent5>
      <a:accent6>
        <a:srgbClr val="E85CE2"/>
      </a:accent6>
      <a:hlink>
        <a:srgbClr val="FB78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